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handoutMasters/handoutMaster1.xml" ContentType="application/vnd.openxmlformats-officedocument.presentationml.handoutMaster+xml"/>
  <Override PartName="/ppt/media/image10.svg" ContentType="image/svg+xml"/>
  <Override PartName="/ppt/media/image16.svg" ContentType="image/svg+xml"/>
  <Override PartName="/ppt/media/image24.svg" ContentType="image/svg+xml"/>
  <Override PartName="/ppt/media/image8.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
  </p:notesMasterIdLst>
  <p:handoutMasterIdLst>
    <p:handoutMasterId r:id="rId16"/>
  </p:handoutMasterIdLst>
  <p:sldIdLst>
    <p:sldId id="281" r:id="rId3"/>
    <p:sldId id="257" r:id="rId4"/>
    <p:sldId id="259" r:id="rId5"/>
    <p:sldId id="266" r:id="rId6"/>
    <p:sldId id="279" r:id="rId7"/>
    <p:sldId id="270" r:id="rId8"/>
    <p:sldId id="277" r:id="rId9"/>
    <p:sldId id="282" r:id="rId10"/>
    <p:sldId id="283" r:id="rId11"/>
    <p:sldId id="284" r:id="rId12"/>
    <p:sldId id="265" r:id="rId13"/>
    <p:sldId id="280" r:id="rId14"/>
  </p:sldIdLst>
  <p:sldSz cx="12192000" cy="6858000"/>
  <p:notesSz cx="6858000" cy="9144000"/>
  <p:embeddedFontLst>
    <p:embeddedFont>
      <p:font typeface="Microsoft YaHei" panose="020B0503020204020204" pitchFamily="34" charset="-122"/>
      <p:regular r:id="rId20"/>
    </p:embeddedFont>
    <p:embeddedFont>
      <p:font typeface="Gilroy" panose="00000400000000000000" charset="0"/>
      <p:regular r:id="rId21"/>
    </p:embeddedFont>
    <p:embeddedFont>
      <p:font typeface="DM Serif Display" charset="0"/>
      <p:regular r:id="rId22"/>
      <p:italic r:id="rId23"/>
    </p:embeddedFont>
  </p:embeddedFontLst>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31" userDrawn="1">
          <p15:clr>
            <a:srgbClr val="A4A3A4"/>
          </p15:clr>
        </p15:guide>
        <p15:guide id="2" pos="3840" userDrawn="1">
          <p15:clr>
            <a:srgbClr val="A4A3A4"/>
          </p15:clr>
        </p15:guide>
        <p15:guide id="3" pos="448" userDrawn="1">
          <p15:clr>
            <a:srgbClr val="A4A3A4"/>
          </p15:clr>
        </p15:guide>
        <p15:guide id="4" pos="7246" userDrawn="1">
          <p15:clr>
            <a:srgbClr val="A4A3A4"/>
          </p15:clr>
        </p15:guide>
        <p15:guide id="5" orient="horz" pos="440" userDrawn="1">
          <p15:clr>
            <a:srgbClr val="A4A3A4"/>
          </p15:clr>
        </p15:guide>
        <p15:guide id="7" orient="horz" pos="821" userDrawn="1">
          <p15:clr>
            <a:srgbClr val="A4A3A4"/>
          </p15:clr>
        </p15:guide>
        <p15:guide id="8" orient="horz" pos="398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1195"/>
    <a:srgbClr val="1A3497"/>
    <a:srgbClr val="1B56A6"/>
    <a:srgbClr val="AF2EE2"/>
    <a:srgbClr val="030452"/>
    <a:srgbClr val="C44BAD"/>
    <a:srgbClr val="1B7FC0"/>
    <a:srgbClr val="E653AD"/>
    <a:srgbClr val="06023D"/>
    <a:srgbClr val="0204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3374" autoAdjust="0"/>
    <p:restoredTop sz="94660"/>
  </p:normalViewPr>
  <p:slideViewPr>
    <p:cSldViewPr snapToGrid="0" showGuides="1">
      <p:cViewPr varScale="1">
        <p:scale>
          <a:sx n="100" d="100"/>
          <a:sy n="100" d="100"/>
        </p:scale>
        <p:origin x="348" y="78"/>
      </p:cViewPr>
      <p:guideLst>
        <p:guide orient="horz" pos="2231"/>
        <p:guide pos="3840"/>
        <p:guide pos="448"/>
        <p:guide pos="7246"/>
        <p:guide orient="horz" pos="440"/>
        <p:guide orient="horz" pos="821"/>
        <p:guide orient="horz" pos="3982"/>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gs" Target="tags/tag9.xml"/><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handoutMaster" Target="handoutMasters/handoutMaster1.xml"/><Relationship Id="rId15" Type="http://schemas.openxmlformats.org/officeDocument/2006/relationships/notesMaster" Target="notesMasters/notesMaster1.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explosion val="0"/>
          <c:dPt>
            <c:idx val="0"/>
            <c:bubble3D val="0"/>
            <c:spPr>
              <a:solidFill>
                <a:schemeClr val="bg1">
                  <a:lumMod val="75000"/>
                </a:schemeClr>
              </a:solidFill>
              <a:ln w="19050">
                <a:noFill/>
              </a:ln>
              <a:effectLst/>
            </c:spPr>
          </c:dPt>
          <c:dPt>
            <c:idx val="1"/>
            <c:bubble3D val="0"/>
            <c:spPr>
              <a:solidFill>
                <a:srgbClr val="AF2EE2"/>
              </a:solidFill>
              <a:ln w="19050">
                <a:no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8.2</c:v>
                </c:pt>
                <c:pt idx="1">
                  <c:v>3.2</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extLst>
      <c:ext uri="{0b15fc19-7d7d-44ad-8c2d-2c3a37ce22c3}">
        <chartProps xmlns="https://web.wps.cn/et/2018/main" chartId="{11424df6-2528-4107-b0e9-fb10d3f1a971}"/>
      </c:ext>
    </c:extLst>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Arial" panose="020B0604020202020204" pitchFamily="34" charset="0"/>
              <a:ea typeface="Arial" panose="020B0604020202020204" pitchFamily="34"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Arial" panose="020B0604020202020204" pitchFamily="34" charset="0"/>
                <a:ea typeface="Arial" panose="020B0604020202020204" pitchFamily="34" charset="0"/>
              </a:rPr>
            </a:fld>
            <a:endParaRPr lang="zh-CN" altLang="en-US">
              <a:latin typeface="Arial" panose="020B0604020202020204" pitchFamily="34" charset="0"/>
              <a:ea typeface="Arial" panose="020B0604020202020204" pitchFamily="34"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Arial" panose="020B0604020202020204" pitchFamily="34" charset="0"/>
              <a:ea typeface="Arial" panose="020B0604020202020204" pitchFamily="34"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Arial" panose="020B0604020202020204" pitchFamily="34" charset="0"/>
                <a:ea typeface="Arial" panose="020B0604020202020204" pitchFamily="34" charset="0"/>
              </a:rPr>
            </a:fld>
            <a:endParaRPr lang="zh-CN" altLang="en-US">
              <a:latin typeface="Arial" panose="020B0604020202020204" pitchFamily="34" charset="0"/>
              <a:ea typeface="Arial" panose="020B0604020202020204" pitchFamily="34" charset="0"/>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svg>
</file>

<file path=ppt/media/image11.jpeg>
</file>

<file path=ppt/media/image12.jpeg>
</file>

<file path=ppt/media/image13.jpeg>
</file>

<file path=ppt/media/image14.png>
</file>

<file path=ppt/media/image15.png>
</file>

<file path=ppt/media/image16.sv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svg>
</file>

<file path=ppt/media/image3.png>
</file>

<file path=ppt/media/image4.png>
</file>

<file path=ppt/media/image5.pn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5D21C1-192A-433B-AA91-106F9135B2A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39C0-D7C8-48AA-AF63-0D692BECED20}"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image" Target="../media/image22.png"/><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13.jpeg"/><Relationship Id="rId14" Type="http://schemas.openxmlformats.org/officeDocument/2006/relationships/slideLayout" Target="../slideLayouts/slideLayout2.xml"/><Relationship Id="rId13" Type="http://schemas.openxmlformats.org/officeDocument/2006/relationships/tags" Target="../tags/tag8.xml"/><Relationship Id="rId12" Type="http://schemas.openxmlformats.org/officeDocument/2006/relationships/image" Target="../media/image24.svg"/><Relationship Id="rId11" Type="http://schemas.openxmlformats.org/officeDocument/2006/relationships/image" Target="../media/image23.png"/><Relationship Id="rId10" Type="http://schemas.openxmlformats.org/officeDocument/2006/relationships/tags" Target="../tags/tag7.xml"/><Relationship Id="rId1" Type="http://schemas.openxmlformats.org/officeDocument/2006/relationships/chart" Target="../charts/chart1.xml"/></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png"/><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jpeg"/><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image" Target="../media/image11.jpe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13.jpeg"/><Relationship Id="rId3" Type="http://schemas.openxmlformats.org/officeDocument/2006/relationships/image" Target="../media/image12.jpeg"/><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image" Target="../media/image17.png"/><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image" Target="../media/image14.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0.png"/><Relationship Id="rId2" Type="http://schemas.openxmlformats.org/officeDocument/2006/relationships/image" Target="../media/image2.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38000">
              <a:srgbClr val="190985"/>
            </a:gs>
            <a:gs pos="100000">
              <a:srgbClr val="1B59A7"/>
            </a:gs>
          </a:gsLst>
          <a:lin ang="16200000" scaled="1"/>
          <a:tileRect/>
        </a:gradFill>
        <a:effectLst/>
      </p:bgPr>
    </p:bg>
    <p:spTree>
      <p:nvGrpSpPr>
        <p:cNvPr id="1" name=""/>
        <p:cNvGrpSpPr/>
        <p:nvPr/>
      </p:nvGrpSpPr>
      <p:grpSpPr>
        <a:xfrm>
          <a:off x="0" y="0"/>
          <a:ext cx="0" cy="0"/>
          <a:chOff x="0" y="0"/>
          <a:chExt cx="0" cy="0"/>
        </a:xfrm>
      </p:grpSpPr>
      <p:pic>
        <p:nvPicPr>
          <p:cNvPr id="90" name="图片 89"/>
          <p:cNvPicPr>
            <a:picLocks noChangeAspect="1"/>
          </p:cNvPicPr>
          <p:nvPr/>
        </p:nvPicPr>
        <p:blipFill>
          <a:blip r:embed="rId1"/>
          <a:srcRect r="24556" b="42640"/>
          <a:stretch>
            <a:fillRect/>
          </a:stretch>
        </p:blipFill>
        <p:spPr>
          <a:xfrm>
            <a:off x="3595572" y="322166"/>
            <a:ext cx="8596428" cy="6535834"/>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97" name="图片 96"/>
          <p:cNvPicPr>
            <a:picLocks noChangeAspect="1"/>
          </p:cNvPicPr>
          <p:nvPr/>
        </p:nvPicPr>
        <p:blipFill rotWithShape="1">
          <a:blip r:embed="rId2"/>
          <a:srcRect l="30135" t="41982" b="12967"/>
          <a:stretch>
            <a:fillRect/>
          </a:stretch>
        </p:blipFill>
        <p:spPr>
          <a:xfrm>
            <a:off x="0" y="0"/>
            <a:ext cx="10639842" cy="6858000"/>
          </a:xfrm>
          <a:custGeom>
            <a:avLst/>
            <a:gdLst>
              <a:gd name="connsiteX0" fmla="*/ 0 w 10639842"/>
              <a:gd name="connsiteY0" fmla="*/ 0 h 6858000"/>
              <a:gd name="connsiteX1" fmla="*/ 10639842 w 10639842"/>
              <a:gd name="connsiteY1" fmla="*/ 0 h 6858000"/>
              <a:gd name="connsiteX2" fmla="*/ 10639842 w 10639842"/>
              <a:gd name="connsiteY2" fmla="*/ 6858000 h 6858000"/>
              <a:gd name="connsiteX3" fmla="*/ 0 w 106398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639842" h="6858000">
                <a:moveTo>
                  <a:pt x="0" y="0"/>
                </a:moveTo>
                <a:lnTo>
                  <a:pt x="10639842" y="0"/>
                </a:lnTo>
                <a:lnTo>
                  <a:pt x="10639842" y="6858000"/>
                </a:lnTo>
                <a:lnTo>
                  <a:pt x="0" y="6858000"/>
                </a:lnTo>
                <a:close/>
              </a:path>
            </a:pathLst>
          </a:custGeom>
        </p:spPr>
      </p:pic>
      <p:pic>
        <p:nvPicPr>
          <p:cNvPr id="113" name="图片 112"/>
          <p:cNvPicPr>
            <a:picLocks noChangeAspect="1"/>
          </p:cNvPicPr>
          <p:nvPr/>
        </p:nvPicPr>
        <p:blipFill>
          <a:blip r:embed="rId3"/>
          <a:srcRect l="27603" t="64262"/>
          <a:stretch>
            <a:fillRect/>
          </a:stretch>
        </p:blipFill>
        <p:spPr>
          <a:xfrm>
            <a:off x="-1242694" y="-635"/>
            <a:ext cx="8550511" cy="4060993"/>
          </a:xfrm>
          <a:custGeom>
            <a:avLst/>
            <a:gdLst>
              <a:gd name="connsiteX0" fmla="*/ 0 w 8550511"/>
              <a:gd name="connsiteY0" fmla="*/ 0 h 4060993"/>
              <a:gd name="connsiteX1" fmla="*/ 8550511 w 8550511"/>
              <a:gd name="connsiteY1" fmla="*/ 0 h 4060993"/>
              <a:gd name="connsiteX2" fmla="*/ 8550511 w 8550511"/>
              <a:gd name="connsiteY2" fmla="*/ 4060993 h 4060993"/>
              <a:gd name="connsiteX3" fmla="*/ 0 w 8550511"/>
              <a:gd name="connsiteY3" fmla="*/ 4060993 h 4060993"/>
            </a:gdLst>
            <a:ahLst/>
            <a:cxnLst>
              <a:cxn ang="0">
                <a:pos x="connsiteX0" y="connsiteY0"/>
              </a:cxn>
              <a:cxn ang="0">
                <a:pos x="connsiteX1" y="connsiteY1"/>
              </a:cxn>
              <a:cxn ang="0">
                <a:pos x="connsiteX2" y="connsiteY2"/>
              </a:cxn>
              <a:cxn ang="0">
                <a:pos x="connsiteX3" y="connsiteY3"/>
              </a:cxn>
            </a:cxnLst>
            <a:rect l="l" t="t" r="r" b="b"/>
            <a:pathLst>
              <a:path w="8550511" h="4060993">
                <a:moveTo>
                  <a:pt x="0" y="0"/>
                </a:moveTo>
                <a:lnTo>
                  <a:pt x="8550511" y="0"/>
                </a:lnTo>
                <a:lnTo>
                  <a:pt x="8550511" y="4060993"/>
                </a:lnTo>
                <a:lnTo>
                  <a:pt x="0" y="4060993"/>
                </a:lnTo>
                <a:close/>
              </a:path>
            </a:pathLst>
          </a:custGeom>
        </p:spPr>
      </p:pic>
      <p:pic>
        <p:nvPicPr>
          <p:cNvPr id="119" name="图片 118"/>
          <p:cNvPicPr>
            <a:picLocks noChangeAspect="1"/>
          </p:cNvPicPr>
          <p:nvPr/>
        </p:nvPicPr>
        <p:blipFill rotWithShape="1">
          <a:blip r:embed="rId4"/>
          <a:srcRect l="-13545" t="1" r="34945" b="41439"/>
          <a:stretch>
            <a:fillRect/>
          </a:stretch>
        </p:blipFill>
        <p:spPr>
          <a:xfrm rot="605302">
            <a:off x="8199755" y="3639820"/>
            <a:ext cx="4321175" cy="3721100"/>
          </a:xfrm>
          <a:custGeom>
            <a:avLst/>
            <a:gdLst>
              <a:gd name="connsiteX0" fmla="*/ 0 w 6459513"/>
              <a:gd name="connsiteY0" fmla="*/ 0 h 4612577"/>
              <a:gd name="connsiteX1" fmla="*/ 5833918 w 6459513"/>
              <a:gd name="connsiteY1" fmla="*/ 0 h 4612577"/>
              <a:gd name="connsiteX2" fmla="*/ 6459513 w 6459513"/>
              <a:gd name="connsiteY2" fmla="*/ 3516206 h 4612577"/>
              <a:gd name="connsiteX3" fmla="*/ 297276 w 6459513"/>
              <a:gd name="connsiteY3" fmla="*/ 4612577 h 4612577"/>
            </a:gdLst>
            <a:ahLst/>
            <a:cxnLst>
              <a:cxn ang="0">
                <a:pos x="connsiteX0" y="connsiteY0"/>
              </a:cxn>
              <a:cxn ang="0">
                <a:pos x="connsiteX1" y="connsiteY1"/>
              </a:cxn>
              <a:cxn ang="0">
                <a:pos x="connsiteX2" y="connsiteY2"/>
              </a:cxn>
              <a:cxn ang="0">
                <a:pos x="connsiteX3" y="connsiteY3"/>
              </a:cxn>
            </a:cxnLst>
            <a:rect l="l" t="t" r="r" b="b"/>
            <a:pathLst>
              <a:path w="6459513" h="4612577">
                <a:moveTo>
                  <a:pt x="0" y="0"/>
                </a:moveTo>
                <a:lnTo>
                  <a:pt x="5833918" y="0"/>
                </a:lnTo>
                <a:lnTo>
                  <a:pt x="6459513" y="3516206"/>
                </a:lnTo>
                <a:lnTo>
                  <a:pt x="297276" y="4612577"/>
                </a:lnTo>
                <a:close/>
              </a:path>
            </a:pathLst>
          </a:custGeom>
        </p:spPr>
      </p:pic>
      <p:sp>
        <p:nvSpPr>
          <p:cNvPr id="17" name="任意多边形: 形状 16"/>
          <p:cNvSpPr/>
          <p:nvPr/>
        </p:nvSpPr>
        <p:spPr>
          <a:xfrm>
            <a:off x="1" y="0"/>
            <a:ext cx="1837206" cy="6858000"/>
          </a:xfrm>
          <a:custGeom>
            <a:avLst/>
            <a:gdLst>
              <a:gd name="connsiteX0" fmla="*/ 0 w 2347833"/>
              <a:gd name="connsiteY0" fmla="*/ 0 h 6858000"/>
              <a:gd name="connsiteX1" fmla="*/ 2347833 w 2347833"/>
              <a:gd name="connsiteY1" fmla="*/ 0 h 6858000"/>
              <a:gd name="connsiteX2" fmla="*/ 2347833 w 2347833"/>
              <a:gd name="connsiteY2" fmla="*/ 6858000 h 6858000"/>
              <a:gd name="connsiteX3" fmla="*/ 0 w 234783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347833" h="6858000">
                <a:moveTo>
                  <a:pt x="0" y="0"/>
                </a:moveTo>
                <a:lnTo>
                  <a:pt x="2347833" y="0"/>
                </a:lnTo>
                <a:lnTo>
                  <a:pt x="2347833" y="6858000"/>
                </a:lnTo>
                <a:lnTo>
                  <a:pt x="0" y="6858000"/>
                </a:lnTo>
                <a:close/>
              </a:path>
            </a:pathLst>
          </a:custGeom>
          <a:gradFill>
            <a:gsLst>
              <a:gs pos="38000">
                <a:srgbClr val="020457"/>
              </a:gs>
              <a:gs pos="100000">
                <a:srgbClr val="06023D"/>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45" name="组合 44"/>
          <p:cNvGrpSpPr/>
          <p:nvPr/>
        </p:nvGrpSpPr>
        <p:grpSpPr>
          <a:xfrm rot="16200000">
            <a:off x="1435082" y="5418951"/>
            <a:ext cx="761187" cy="761187"/>
            <a:chOff x="1984442" y="5680952"/>
            <a:chExt cx="476655" cy="476655"/>
          </a:xfrm>
          <a:solidFill>
            <a:srgbClr val="AF2EE2"/>
          </a:solidFill>
        </p:grpSpPr>
        <p:sp>
          <p:nvSpPr>
            <p:cNvPr id="28" name="椭圆 27"/>
            <p:cNvSpPr/>
            <p:nvPr/>
          </p:nvSpPr>
          <p:spPr>
            <a:xfrm>
              <a:off x="1984442" y="5680952"/>
              <a:ext cx="476655" cy="476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半闭框 29"/>
            <p:cNvSpPr/>
            <p:nvPr/>
          </p:nvSpPr>
          <p:spPr>
            <a:xfrm rot="13500593">
              <a:off x="2141181" y="5797398"/>
              <a:ext cx="163177" cy="163177"/>
            </a:xfrm>
            <a:prstGeom prst="halfFrame">
              <a:avLst>
                <a:gd name="adj1" fmla="val 20149"/>
                <a:gd name="adj2" fmla="val 1895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7" name="文本框 6"/>
          <p:cNvSpPr txBox="1"/>
          <p:nvPr/>
        </p:nvSpPr>
        <p:spPr>
          <a:xfrm>
            <a:off x="4591776" y="2275611"/>
            <a:ext cx="4714077" cy="368300"/>
          </a:xfrm>
          <a:prstGeom prst="rect">
            <a:avLst/>
          </a:prstGeom>
          <a:noFill/>
        </p:spPr>
        <p:txBody>
          <a:bodyPr wrap="square">
            <a:spAutoFit/>
          </a:bodyPr>
          <a:lstStyle/>
          <a:p>
            <a:pPr algn="ctr" fontAlgn="ctr"/>
            <a:r>
              <a:rPr lang="en-US" altLang="zh-CN" sz="1800" b="0" i="0" u="none" strike="noStrike" dirty="0">
                <a:solidFill>
                  <a:schemeClr val="bg1"/>
                </a:solidFill>
                <a:effectLst/>
                <a:latin typeface="+mj-lt"/>
                <a:ea typeface="Arial" panose="020B0604020202020204" pitchFamily="34" charset="0"/>
              </a:rPr>
              <a:t>Project Title: PhoneBook</a:t>
            </a:r>
            <a:endParaRPr lang="en-US" altLang="zh-CN" sz="1800" b="0" i="0" u="none" strike="noStrike" dirty="0">
              <a:solidFill>
                <a:schemeClr val="bg1"/>
              </a:solidFill>
              <a:effectLst/>
              <a:latin typeface="+mj-lt"/>
              <a:ea typeface="Arial" panose="020B0604020202020204" pitchFamily="34" charset="0"/>
            </a:endParaRPr>
          </a:p>
        </p:txBody>
      </p:sp>
      <p:sp>
        <p:nvSpPr>
          <p:cNvPr id="2" name="文本框 1"/>
          <p:cNvSpPr txBox="1"/>
          <p:nvPr/>
        </p:nvSpPr>
        <p:spPr>
          <a:xfrm>
            <a:off x="4079331" y="904565"/>
            <a:ext cx="5739547" cy="1076325"/>
          </a:xfrm>
          <a:prstGeom prst="rect">
            <a:avLst/>
          </a:prstGeom>
          <a:noFill/>
        </p:spPr>
        <p:txBody>
          <a:bodyPr wrap="square" anchor="ctr" anchorCtr="0">
            <a:spAutoFit/>
          </a:bodyPr>
          <a:lstStyle/>
          <a:p>
            <a:pPr algn="ctr" fontAlgn="ctr"/>
            <a:r>
              <a:rPr lang="en-US" altLang="zh-CN" sz="3200" b="0" i="0" u="none" strike="noStrike" dirty="0">
                <a:solidFill>
                  <a:schemeClr val="bg1"/>
                </a:solidFill>
                <a:effectLst/>
                <a:latin typeface="+mj-lt"/>
                <a:ea typeface="Arial" panose="020B0604020202020204" pitchFamily="34" charset="0"/>
              </a:rPr>
              <a:t>Software Development Laboratory </a:t>
            </a:r>
            <a:endParaRPr lang="en-US" altLang="zh-CN" sz="3200" b="0" i="0" u="none" strike="noStrike" dirty="0">
              <a:solidFill>
                <a:schemeClr val="bg1"/>
              </a:solidFill>
              <a:effectLst/>
              <a:latin typeface="+mj-lt"/>
              <a:ea typeface="Arial" panose="020B0604020202020204" pitchFamily="34" charset="0"/>
            </a:endParaRPr>
          </a:p>
        </p:txBody>
      </p:sp>
      <p:sp>
        <p:nvSpPr>
          <p:cNvPr id="3" name="文本框 2"/>
          <p:cNvSpPr txBox="1"/>
          <p:nvPr/>
        </p:nvSpPr>
        <p:spPr>
          <a:xfrm>
            <a:off x="2593340" y="4158615"/>
            <a:ext cx="3030220" cy="1696720"/>
          </a:xfrm>
          <a:prstGeom prst="rect">
            <a:avLst/>
          </a:prstGeom>
          <a:noFill/>
        </p:spPr>
        <p:txBody>
          <a:bodyPr wrap="square">
            <a:spAutoFit/>
          </a:bodyPr>
          <a:lstStyle/>
          <a:p>
            <a:pPr>
              <a:lnSpc>
                <a:spcPct val="120000"/>
              </a:lnSpc>
            </a:pPr>
            <a:r>
              <a:rPr lang="en-US" altLang="zh-CN" dirty="0">
                <a:solidFill>
                  <a:schemeClr val="bg1"/>
                </a:solidFill>
              </a:rPr>
              <a:t>NAME: Rezwan Ahmed</a:t>
            </a:r>
            <a:endParaRPr lang="en-US" altLang="zh-CN" dirty="0">
              <a:solidFill>
                <a:schemeClr val="bg1"/>
              </a:solidFill>
            </a:endParaRPr>
          </a:p>
          <a:p>
            <a:pPr>
              <a:lnSpc>
                <a:spcPct val="120000"/>
              </a:lnSpc>
            </a:pPr>
            <a:r>
              <a:rPr lang="en-US" altLang="zh-CN" dirty="0">
                <a:solidFill>
                  <a:schemeClr val="bg1"/>
                </a:solidFill>
              </a:rPr>
              <a:t>ID: 20241042010</a:t>
            </a:r>
            <a:endParaRPr lang="en-US" altLang="zh-CN" dirty="0">
              <a:solidFill>
                <a:schemeClr val="bg1"/>
              </a:solidFill>
            </a:endParaRPr>
          </a:p>
          <a:p>
            <a:pPr>
              <a:lnSpc>
                <a:spcPct val="120000"/>
              </a:lnSpc>
            </a:pPr>
            <a:r>
              <a:rPr lang="en-US" altLang="zh-CN" dirty="0">
                <a:solidFill>
                  <a:schemeClr val="bg1"/>
                </a:solidFill>
              </a:rPr>
              <a:t>CSE</a:t>
            </a:r>
            <a:endParaRPr lang="en-US" altLang="zh-CN" dirty="0">
              <a:solidFill>
                <a:schemeClr val="bg1"/>
              </a:solidFill>
            </a:endParaRPr>
          </a:p>
          <a:p>
            <a:pPr>
              <a:lnSpc>
                <a:spcPct val="120000"/>
              </a:lnSpc>
            </a:pPr>
            <a:r>
              <a:rPr lang="en-US" altLang="zh-CN" dirty="0">
                <a:solidFill>
                  <a:schemeClr val="bg1"/>
                </a:solidFill>
              </a:rPr>
              <a:t>North Western University</a:t>
            </a:r>
            <a:endParaRPr lang="en-US" altLang="zh-CN" dirty="0">
              <a:solidFill>
                <a:schemeClr val="bg1"/>
              </a:solidFill>
            </a:endParaRPr>
          </a:p>
          <a:p>
            <a:endParaRPr lang="en-US" altLang="zh-CN" dirty="0">
              <a:solidFill>
                <a:schemeClr val="bg1"/>
              </a:solidFill>
            </a:endParaRPr>
          </a:p>
        </p:txBody>
      </p:sp>
      <p:sp>
        <p:nvSpPr>
          <p:cNvPr id="100" name="文本框 99"/>
          <p:cNvSpPr txBox="1"/>
          <p:nvPr/>
        </p:nvSpPr>
        <p:spPr>
          <a:xfrm>
            <a:off x="616374" y="1910722"/>
            <a:ext cx="1064798" cy="707886"/>
          </a:xfrm>
          <a:prstGeom prst="rect">
            <a:avLst/>
          </a:prstGeom>
          <a:noFill/>
        </p:spPr>
        <p:txBody>
          <a:bodyPr wrap="square">
            <a:spAutoFit/>
          </a:bodyPr>
          <a:lstStyle/>
          <a:p>
            <a:pPr fontAlgn="ctr"/>
            <a:r>
              <a:rPr lang="en-US" altLang="zh-CN" sz="4000" b="0" i="0" u="none" strike="noStrike" dirty="0">
                <a:solidFill>
                  <a:schemeClr val="bg1"/>
                </a:solidFill>
                <a:effectLst/>
                <a:latin typeface="+mj-lt"/>
                <a:ea typeface="Arial" panose="020B0604020202020204" pitchFamily="34" charset="0"/>
              </a:rPr>
              <a:t>01</a:t>
            </a:r>
            <a:endParaRPr lang="en-US" altLang="zh-CN" sz="4000" b="0" i="0" u="none" strike="noStrike" dirty="0">
              <a:solidFill>
                <a:schemeClr val="bg1"/>
              </a:solidFill>
              <a:effectLst/>
              <a:latin typeface="+mj-lt"/>
              <a:ea typeface="Arial" panose="020B0604020202020204" pitchFamily="34" charset="0"/>
            </a:endParaRPr>
          </a:p>
        </p:txBody>
      </p:sp>
      <p:cxnSp>
        <p:nvCxnSpPr>
          <p:cNvPr id="102" name="直接连接符 101"/>
          <p:cNvCxnSpPr/>
          <p:nvPr/>
        </p:nvCxnSpPr>
        <p:spPr>
          <a:xfrm>
            <a:off x="719138" y="2644008"/>
            <a:ext cx="416935"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Text Box 5"/>
          <p:cNvSpPr txBox="1"/>
          <p:nvPr/>
        </p:nvSpPr>
        <p:spPr>
          <a:xfrm>
            <a:off x="4917440" y="1910715"/>
            <a:ext cx="4064000" cy="398780"/>
          </a:xfrm>
          <a:prstGeom prst="rect">
            <a:avLst/>
          </a:prstGeom>
          <a:noFill/>
        </p:spPr>
        <p:txBody>
          <a:bodyPr wrap="square" rtlCol="0">
            <a:spAutoFit/>
          </a:bodyPr>
          <a:p>
            <a:pPr algn="ctr"/>
            <a:r>
              <a:rPr lang="en-US" sz="2000">
                <a:solidFill>
                  <a:schemeClr val="bg1"/>
                </a:solidFill>
                <a:latin typeface="+mj-lt"/>
                <a:cs typeface="+mj-lt"/>
              </a:rPr>
              <a:t>Course Code-2200</a:t>
            </a:r>
            <a:endParaRPr lang="en-US" sz="2000">
              <a:solidFill>
                <a:schemeClr val="bg1"/>
              </a:solidFill>
              <a:latin typeface="+mj-lt"/>
              <a:cs typeface="+mj-lt"/>
            </a:endParaRPr>
          </a:p>
        </p:txBody>
      </p:sp>
      <p:sp>
        <p:nvSpPr>
          <p:cNvPr id="4" name="Text Box 3"/>
          <p:cNvSpPr txBox="1"/>
          <p:nvPr/>
        </p:nvSpPr>
        <p:spPr>
          <a:xfrm>
            <a:off x="2509520" y="3655060"/>
            <a:ext cx="4064000" cy="460375"/>
          </a:xfrm>
          <a:prstGeom prst="rect">
            <a:avLst/>
          </a:prstGeom>
          <a:noFill/>
        </p:spPr>
        <p:txBody>
          <a:bodyPr wrap="square" rtlCol="0">
            <a:spAutoFit/>
          </a:bodyPr>
          <a:p>
            <a:r>
              <a:rPr lang="en-US" sz="2400">
                <a:solidFill>
                  <a:schemeClr val="bg1"/>
                </a:solidFill>
              </a:rPr>
              <a:t> Submitted By:</a:t>
            </a:r>
            <a:endParaRPr lang="en-US" sz="2400">
              <a:solidFill>
                <a:schemeClr val="bg1"/>
              </a:solidFill>
            </a:endParaRPr>
          </a:p>
        </p:txBody>
      </p:sp>
      <p:sp>
        <p:nvSpPr>
          <p:cNvPr id="5" name="Text Box 4"/>
          <p:cNvSpPr txBox="1"/>
          <p:nvPr/>
        </p:nvSpPr>
        <p:spPr>
          <a:xfrm>
            <a:off x="7381240" y="3698240"/>
            <a:ext cx="4064000" cy="460375"/>
          </a:xfrm>
          <a:prstGeom prst="rect">
            <a:avLst/>
          </a:prstGeom>
          <a:noFill/>
        </p:spPr>
        <p:txBody>
          <a:bodyPr wrap="square" rtlCol="0">
            <a:spAutoFit/>
          </a:bodyPr>
          <a:p>
            <a:r>
              <a:rPr lang="en-US" sz="2400">
                <a:solidFill>
                  <a:schemeClr val="bg1"/>
                </a:solidFill>
              </a:rPr>
              <a:t>Submitted To:</a:t>
            </a:r>
            <a:endParaRPr lang="en-US" sz="2400">
              <a:solidFill>
                <a:schemeClr val="bg1"/>
              </a:solidFill>
            </a:endParaRPr>
          </a:p>
        </p:txBody>
      </p:sp>
      <p:sp>
        <p:nvSpPr>
          <p:cNvPr id="8" name="Text Box 7"/>
          <p:cNvSpPr txBox="1"/>
          <p:nvPr/>
        </p:nvSpPr>
        <p:spPr>
          <a:xfrm>
            <a:off x="7381240" y="4314825"/>
            <a:ext cx="4064000" cy="922020"/>
          </a:xfrm>
          <a:prstGeom prst="rect">
            <a:avLst/>
          </a:prstGeom>
          <a:noFill/>
        </p:spPr>
        <p:txBody>
          <a:bodyPr wrap="square" rtlCol="0">
            <a:spAutoFit/>
          </a:bodyPr>
          <a:p>
            <a:r>
              <a:rPr lang="en-US">
                <a:solidFill>
                  <a:schemeClr val="bg1"/>
                </a:solidFill>
              </a:rPr>
              <a:t>Nusrat Jahan Urme</a:t>
            </a:r>
            <a:endParaRPr lang="en-US">
              <a:solidFill>
                <a:schemeClr val="bg1"/>
              </a:solidFill>
            </a:endParaRPr>
          </a:p>
          <a:p>
            <a:r>
              <a:rPr lang="en-US">
                <a:solidFill>
                  <a:schemeClr val="bg1"/>
                </a:solidFill>
              </a:rPr>
              <a:t>CSE, Lecturer</a:t>
            </a:r>
            <a:endParaRPr lang="en-US">
              <a:solidFill>
                <a:schemeClr val="bg1"/>
              </a:solidFill>
            </a:endParaRPr>
          </a:p>
          <a:p>
            <a:r>
              <a:rPr lang="en-US">
                <a:solidFill>
                  <a:schemeClr val="bg1"/>
                </a:solidFill>
              </a:rPr>
              <a:t>North Western University</a:t>
            </a:r>
            <a:endParaRPr lang="en-US">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sp>
        <p:nvSpPr>
          <p:cNvPr id="27" name="任意多边形: 形状 26"/>
          <p:cNvSpPr/>
          <p:nvPr/>
        </p:nvSpPr>
        <p:spPr>
          <a:xfrm>
            <a:off x="0" y="5787958"/>
            <a:ext cx="12192000" cy="1070042"/>
          </a:xfrm>
          <a:custGeom>
            <a:avLst/>
            <a:gdLst>
              <a:gd name="connsiteX0" fmla="*/ 0 w 12192000"/>
              <a:gd name="connsiteY0" fmla="*/ 0 h 4704110"/>
              <a:gd name="connsiteX1" fmla="*/ 12192000 w 12192000"/>
              <a:gd name="connsiteY1" fmla="*/ 0 h 4704110"/>
              <a:gd name="connsiteX2" fmla="*/ 12192000 w 12192000"/>
              <a:gd name="connsiteY2" fmla="*/ 4704110 h 4704110"/>
              <a:gd name="connsiteX3" fmla="*/ 0 w 12192000"/>
              <a:gd name="connsiteY3" fmla="*/ 4704110 h 4704110"/>
            </a:gdLst>
            <a:ahLst/>
            <a:cxnLst>
              <a:cxn ang="0">
                <a:pos x="connsiteX0" y="connsiteY0"/>
              </a:cxn>
              <a:cxn ang="0">
                <a:pos x="connsiteX1" y="connsiteY1"/>
              </a:cxn>
              <a:cxn ang="0">
                <a:pos x="connsiteX2" y="connsiteY2"/>
              </a:cxn>
              <a:cxn ang="0">
                <a:pos x="connsiteX3" y="connsiteY3"/>
              </a:cxn>
            </a:cxnLst>
            <a:rect l="l" t="t" r="r" b="b"/>
            <a:pathLst>
              <a:path w="12192000" h="4704110">
                <a:moveTo>
                  <a:pt x="0" y="0"/>
                </a:moveTo>
                <a:lnTo>
                  <a:pt x="12192000" y="0"/>
                </a:lnTo>
                <a:lnTo>
                  <a:pt x="12192000" y="4704110"/>
                </a:lnTo>
                <a:lnTo>
                  <a:pt x="0" y="4704110"/>
                </a:lnTo>
                <a:close/>
              </a:path>
            </a:pathLst>
          </a:custGeom>
          <a:gradFill>
            <a:gsLst>
              <a:gs pos="38000">
                <a:srgbClr val="020457"/>
              </a:gs>
              <a:gs pos="100000">
                <a:srgbClr val="06023D"/>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45" name="组合 44"/>
          <p:cNvGrpSpPr/>
          <p:nvPr/>
        </p:nvGrpSpPr>
        <p:grpSpPr>
          <a:xfrm>
            <a:off x="5788597" y="5447975"/>
            <a:ext cx="614806" cy="614806"/>
            <a:chOff x="1984442" y="5680952"/>
            <a:chExt cx="476655" cy="476655"/>
          </a:xfrm>
        </p:grpSpPr>
        <p:sp>
          <p:nvSpPr>
            <p:cNvPr id="28" name="椭圆 27"/>
            <p:cNvSpPr/>
            <p:nvPr/>
          </p:nvSpPr>
          <p:spPr>
            <a:xfrm>
              <a:off x="1984442" y="5680952"/>
              <a:ext cx="476655" cy="476655"/>
            </a:xfrm>
            <a:prstGeom prst="ellipse">
              <a:avLst/>
            </a:prstGeom>
            <a:solidFill>
              <a:srgbClr val="AF2E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半闭框 29"/>
            <p:cNvSpPr/>
            <p:nvPr/>
          </p:nvSpPr>
          <p:spPr>
            <a:xfrm rot="13500593">
              <a:off x="2150860" y="5797397"/>
              <a:ext cx="163177" cy="163177"/>
            </a:xfrm>
            <a:prstGeom prst="halfFrame">
              <a:avLst>
                <a:gd name="adj1" fmla="val 20149"/>
                <a:gd name="adj2" fmla="val 1895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pic>
        <p:nvPicPr>
          <p:cNvPr id="39" name="图片 38"/>
          <p:cNvPicPr>
            <a:picLocks noChangeAspect="1"/>
          </p:cNvPicPr>
          <p:nvPr/>
        </p:nvPicPr>
        <p:blipFill rotWithShape="1">
          <a:blip r:embed="rId2"/>
          <a:srcRect l="36713" t="47403" b="12967"/>
          <a:stretch>
            <a:fillRect/>
          </a:stretch>
        </p:blipFill>
        <p:spPr>
          <a:xfrm>
            <a:off x="0" y="-24950"/>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sp>
        <p:nvSpPr>
          <p:cNvPr id="5" name="Text Box 4"/>
          <p:cNvSpPr txBox="1"/>
          <p:nvPr/>
        </p:nvSpPr>
        <p:spPr>
          <a:xfrm>
            <a:off x="4996180" y="688340"/>
            <a:ext cx="4064000" cy="829945"/>
          </a:xfrm>
          <a:prstGeom prst="rect">
            <a:avLst/>
          </a:prstGeom>
          <a:noFill/>
        </p:spPr>
        <p:txBody>
          <a:bodyPr wrap="square" rtlCol="0">
            <a:spAutoFit/>
          </a:bodyPr>
          <a:p>
            <a:r>
              <a:rPr lang="en-US" sz="4800" b="1">
                <a:solidFill>
                  <a:schemeClr val="bg1"/>
                </a:solidFill>
              </a:rPr>
              <a:t>Part 7</a:t>
            </a:r>
            <a:endParaRPr lang="en-US" sz="4800" b="1">
              <a:solidFill>
                <a:schemeClr val="bg1"/>
              </a:solidFill>
            </a:endParaRPr>
          </a:p>
        </p:txBody>
      </p:sp>
      <p:sp>
        <p:nvSpPr>
          <p:cNvPr id="6" name="Text Box 5"/>
          <p:cNvSpPr txBox="1"/>
          <p:nvPr/>
        </p:nvSpPr>
        <p:spPr>
          <a:xfrm>
            <a:off x="2692400" y="1423035"/>
            <a:ext cx="6545580" cy="1014730"/>
          </a:xfrm>
          <a:prstGeom prst="rect">
            <a:avLst/>
          </a:prstGeom>
          <a:noFill/>
        </p:spPr>
        <p:txBody>
          <a:bodyPr wrap="square" rtlCol="0">
            <a:spAutoFit/>
          </a:bodyPr>
          <a:p>
            <a:pPr algn="ctr"/>
            <a:r>
              <a:rPr lang="en-US" sz="6000">
                <a:solidFill>
                  <a:schemeClr val="bg1"/>
                </a:solidFill>
              </a:rPr>
              <a:t>Output</a:t>
            </a:r>
            <a:endParaRPr lang="en-US" sz="6000">
              <a:solidFill>
                <a:schemeClr val="bg1"/>
              </a:solidFill>
            </a:endParaRPr>
          </a:p>
        </p:txBody>
      </p:sp>
      <p:pic>
        <p:nvPicPr>
          <p:cNvPr id="2" name="Picture 1" descr="Screenshot (39)"/>
          <p:cNvPicPr>
            <a:picLocks noChangeAspect="1"/>
          </p:cNvPicPr>
          <p:nvPr/>
        </p:nvPicPr>
        <p:blipFill>
          <a:blip r:embed="rId3"/>
          <a:srcRect l="4106" t="4262" r="11341" b="7471"/>
          <a:stretch>
            <a:fillRect/>
          </a:stretch>
        </p:blipFill>
        <p:spPr>
          <a:xfrm>
            <a:off x="2417445" y="2524125"/>
            <a:ext cx="7542530" cy="262318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7" name="任意多边形: 形状 6"/>
          <p:cNvSpPr/>
          <p:nvPr/>
        </p:nvSpPr>
        <p:spPr>
          <a:xfrm>
            <a:off x="0" y="1443236"/>
            <a:ext cx="12192000" cy="5414764"/>
          </a:xfrm>
          <a:custGeom>
            <a:avLst/>
            <a:gdLst>
              <a:gd name="connsiteX0" fmla="*/ 0 w 12192000"/>
              <a:gd name="connsiteY0" fmla="*/ 0 h 4220674"/>
              <a:gd name="connsiteX1" fmla="*/ 12192000 w 12192000"/>
              <a:gd name="connsiteY1" fmla="*/ 0 h 4220674"/>
              <a:gd name="connsiteX2" fmla="*/ 12192000 w 12192000"/>
              <a:gd name="connsiteY2" fmla="*/ 4220674 h 4220674"/>
              <a:gd name="connsiteX3" fmla="*/ 0 w 12192000"/>
              <a:gd name="connsiteY3" fmla="*/ 4220674 h 4220674"/>
            </a:gdLst>
            <a:ahLst/>
            <a:cxnLst>
              <a:cxn ang="0">
                <a:pos x="connsiteX0" y="connsiteY0"/>
              </a:cxn>
              <a:cxn ang="0">
                <a:pos x="connsiteX1" y="connsiteY1"/>
              </a:cxn>
              <a:cxn ang="0">
                <a:pos x="connsiteX2" y="connsiteY2"/>
              </a:cxn>
              <a:cxn ang="0">
                <a:pos x="connsiteX3" y="connsiteY3"/>
              </a:cxn>
            </a:cxnLst>
            <a:rect l="l" t="t" r="r" b="b"/>
            <a:pathLst>
              <a:path w="12192000" h="4220674">
                <a:moveTo>
                  <a:pt x="0" y="0"/>
                </a:moveTo>
                <a:lnTo>
                  <a:pt x="12192000" y="0"/>
                </a:lnTo>
                <a:lnTo>
                  <a:pt x="12192000" y="4220674"/>
                </a:lnTo>
                <a:lnTo>
                  <a:pt x="0" y="4220674"/>
                </a:ln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圆角 3"/>
          <p:cNvSpPr/>
          <p:nvPr>
            <p:custDataLst>
              <p:tags r:id="rId3"/>
            </p:custDataLst>
          </p:nvPr>
        </p:nvSpPr>
        <p:spPr>
          <a:xfrm>
            <a:off x="711452" y="2268244"/>
            <a:ext cx="5018291" cy="3969043"/>
          </a:xfrm>
          <a:prstGeom prst="roundRect">
            <a:avLst>
              <a:gd name="adj" fmla="val 5929"/>
            </a:avLst>
          </a:prstGeom>
          <a:gradFill flip="none" rotWithShape="1">
            <a:gsLst>
              <a:gs pos="38000">
                <a:srgbClr val="1B56A6"/>
              </a:gs>
              <a:gs pos="100000">
                <a:srgbClr val="221195"/>
              </a:gs>
            </a:gsLst>
            <a:lin ang="5400000" scaled="1"/>
            <a:tileRect/>
          </a:gra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任意多边形: 形状 2"/>
          <p:cNvSpPr/>
          <p:nvPr/>
        </p:nvSpPr>
        <p:spPr>
          <a:xfrm>
            <a:off x="0" y="-4537"/>
            <a:ext cx="12192000" cy="1070042"/>
          </a:xfrm>
          <a:custGeom>
            <a:avLst/>
            <a:gdLst>
              <a:gd name="connsiteX0" fmla="*/ 0 w 12192000"/>
              <a:gd name="connsiteY0" fmla="*/ 0 h 4704110"/>
              <a:gd name="connsiteX1" fmla="*/ 12192000 w 12192000"/>
              <a:gd name="connsiteY1" fmla="*/ 0 h 4704110"/>
              <a:gd name="connsiteX2" fmla="*/ 12192000 w 12192000"/>
              <a:gd name="connsiteY2" fmla="*/ 4704110 h 4704110"/>
              <a:gd name="connsiteX3" fmla="*/ 0 w 12192000"/>
              <a:gd name="connsiteY3" fmla="*/ 4704110 h 4704110"/>
            </a:gdLst>
            <a:ahLst/>
            <a:cxnLst>
              <a:cxn ang="0">
                <a:pos x="connsiteX0" y="connsiteY0"/>
              </a:cxn>
              <a:cxn ang="0">
                <a:pos x="connsiteX1" y="connsiteY1"/>
              </a:cxn>
              <a:cxn ang="0">
                <a:pos x="connsiteX2" y="connsiteY2"/>
              </a:cxn>
              <a:cxn ang="0">
                <a:pos x="connsiteX3" y="connsiteY3"/>
              </a:cxn>
            </a:cxnLst>
            <a:rect l="l" t="t" r="r" b="b"/>
            <a:pathLst>
              <a:path w="12192000" h="4704110">
                <a:moveTo>
                  <a:pt x="0" y="0"/>
                </a:moveTo>
                <a:lnTo>
                  <a:pt x="12192000" y="0"/>
                </a:lnTo>
                <a:lnTo>
                  <a:pt x="12192000" y="4704110"/>
                </a:lnTo>
                <a:lnTo>
                  <a:pt x="0" y="4704110"/>
                </a:lnTo>
                <a:close/>
              </a:path>
            </a:pathLst>
          </a:custGeom>
          <a:gradFill>
            <a:gsLst>
              <a:gs pos="38000">
                <a:srgbClr val="020457"/>
              </a:gs>
              <a:gs pos="100000">
                <a:srgbClr val="06023D"/>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文本框 21"/>
          <p:cNvSpPr txBox="1"/>
          <p:nvPr/>
        </p:nvSpPr>
        <p:spPr>
          <a:xfrm>
            <a:off x="3780981" y="1353471"/>
            <a:ext cx="7048500" cy="706755"/>
          </a:xfrm>
          <a:prstGeom prst="rect">
            <a:avLst/>
          </a:prstGeom>
          <a:noFill/>
        </p:spPr>
        <p:txBody>
          <a:bodyPr wrap="square">
            <a:spAutoFit/>
          </a:bodyPr>
          <a:lstStyle/>
          <a:p>
            <a:r>
              <a:rPr lang="en-US" altLang="zh-CN" sz="4000" dirty="0">
                <a:solidFill>
                  <a:srgbClr val="221195"/>
                </a:solidFill>
                <a:latin typeface="+mj-lt"/>
                <a:ea typeface="Gilroy" panose="00000400000000000000" charset="0"/>
              </a:rPr>
              <a:t>        Conclusion</a:t>
            </a:r>
            <a:endParaRPr lang="en-US" altLang="zh-CN" sz="4000" dirty="0">
              <a:solidFill>
                <a:srgbClr val="221195"/>
              </a:solidFill>
              <a:latin typeface="+mj-lt"/>
              <a:ea typeface="Gilroy" panose="00000400000000000000" charset="0"/>
            </a:endParaRPr>
          </a:p>
        </p:txBody>
      </p:sp>
      <p:sp>
        <p:nvSpPr>
          <p:cNvPr id="32" name="矩形: 圆角 31"/>
          <p:cNvSpPr/>
          <p:nvPr>
            <p:custDataLst>
              <p:tags r:id="rId4"/>
            </p:custDataLst>
          </p:nvPr>
        </p:nvSpPr>
        <p:spPr>
          <a:xfrm>
            <a:off x="6429833" y="2268244"/>
            <a:ext cx="5018291" cy="3969043"/>
          </a:xfrm>
          <a:prstGeom prst="roundRect">
            <a:avLst>
              <a:gd name="adj" fmla="val 5929"/>
            </a:avLst>
          </a:prstGeom>
          <a:gradFill>
            <a:gsLst>
              <a:gs pos="38000">
                <a:srgbClr val="020457"/>
              </a:gs>
              <a:gs pos="100000">
                <a:srgbClr val="06023D"/>
              </a:gs>
            </a:gsLst>
            <a:lin ang="16200000" scaled="1"/>
          </a:gra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椭圆 1"/>
          <p:cNvSpPr/>
          <p:nvPr>
            <p:custDataLst>
              <p:tags r:id="rId5"/>
            </p:custDataLst>
          </p:nvPr>
        </p:nvSpPr>
        <p:spPr>
          <a:xfrm>
            <a:off x="4849595" y="3092478"/>
            <a:ext cx="2322286" cy="23222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6" name="图表 5"/>
          <p:cNvGraphicFramePr/>
          <p:nvPr>
            <p:custDataLst>
              <p:tags r:id="rId6"/>
            </p:custDataLst>
          </p:nvPr>
        </p:nvGraphicFramePr>
        <p:xfrm>
          <a:off x="4747261" y="3302202"/>
          <a:ext cx="2512794" cy="1948704"/>
        </p:xfrm>
        <a:graphic>
          <a:graphicData uri="http://schemas.openxmlformats.org/drawingml/2006/chart">
            <c:chart xmlns:c="http://schemas.openxmlformats.org/drawingml/2006/chart" xmlns:r="http://schemas.openxmlformats.org/officeDocument/2006/relationships" r:id="rId1"/>
          </a:graphicData>
        </a:graphic>
      </p:graphicFrame>
      <p:pic>
        <p:nvPicPr>
          <p:cNvPr id="11" name="图形 10"/>
          <p:cNvPicPr>
            <a:picLocks noChangeAspect="1"/>
          </p:cNvPicPr>
          <p:nvPr>
            <p:custDataLst>
              <p:tags r:id="rId7"/>
            </p:custDataLst>
          </p:nvPr>
        </p:nvPicPr>
        <p:blipFill>
          <a:blip r:embed="rId8" cstate="print">
            <a:extLst>
              <a:ext uri="{28A0092B-C50C-407E-A947-70E740481C1C}">
                <a14:useLocalDpi xmlns:a14="http://schemas.microsoft.com/office/drawing/2010/main" val="0"/>
              </a:ext>
            </a:extLst>
          </a:blip>
          <a:stretch>
            <a:fillRect/>
          </a:stretch>
        </p:blipFill>
        <p:spPr>
          <a:xfrm>
            <a:off x="2755630" y="2928225"/>
            <a:ext cx="500775" cy="500775"/>
          </a:xfrm>
          <a:prstGeom prst="rect">
            <a:avLst/>
          </a:prstGeom>
        </p:spPr>
      </p:pic>
      <p:sp>
        <p:nvSpPr>
          <p:cNvPr id="12" name="文本框 11"/>
          <p:cNvSpPr txBox="1"/>
          <p:nvPr>
            <p:custDataLst>
              <p:tags r:id="rId9"/>
            </p:custDataLst>
          </p:nvPr>
        </p:nvSpPr>
        <p:spPr>
          <a:xfrm>
            <a:off x="1521460" y="3540760"/>
            <a:ext cx="2997835" cy="1789430"/>
          </a:xfrm>
          <a:prstGeom prst="rect">
            <a:avLst/>
          </a:prstGeom>
          <a:noFill/>
        </p:spPr>
        <p:txBody>
          <a:bodyPr wrap="square">
            <a:noAutofit/>
          </a:bodyPr>
          <a:lstStyle/>
          <a:p>
            <a:pPr algn="ctr" fontAlgn="ctr"/>
            <a:r>
              <a:rPr sz="2000" b="1">
                <a:solidFill>
                  <a:schemeClr val="bg1"/>
                </a:solidFill>
                <a:sym typeface="+mn-ea"/>
              </a:rPr>
              <a:t>Phonebook applications are simple yet powerful tools for managing contacts effectively.</a:t>
            </a:r>
            <a:endParaRPr lang="en-US" altLang="zh-CN" sz="2000" b="1" i="0" u="none" strike="noStrike" dirty="0">
              <a:solidFill>
                <a:schemeClr val="bg1"/>
              </a:solidFill>
              <a:effectLst/>
              <a:latin typeface="+mj-lt"/>
              <a:ea typeface="Arial" panose="020B0604020202020204" pitchFamily="34" charset="0"/>
              <a:sym typeface="+mn-ea"/>
            </a:endParaRPr>
          </a:p>
        </p:txBody>
      </p:sp>
      <p:pic>
        <p:nvPicPr>
          <p:cNvPr id="16" name="图形 15"/>
          <p:cNvPicPr>
            <a:picLocks noChangeAspect="1"/>
          </p:cNvPicPr>
          <p:nvPr>
            <p:custDataLst>
              <p:tags r:id="rId10"/>
            </p:custDataLst>
          </p:nvPr>
        </p:nvPicPr>
        <p:blipFill>
          <a:blip r:embed="rId11" cstate="print">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8750642" y="2928225"/>
            <a:ext cx="500775" cy="500775"/>
          </a:xfrm>
          <a:prstGeom prst="rect">
            <a:avLst/>
          </a:prstGeom>
        </p:spPr>
      </p:pic>
      <p:sp>
        <p:nvSpPr>
          <p:cNvPr id="17" name="文本框 16"/>
          <p:cNvSpPr txBox="1"/>
          <p:nvPr>
            <p:custDataLst>
              <p:tags r:id="rId13"/>
            </p:custDataLst>
          </p:nvPr>
        </p:nvSpPr>
        <p:spPr>
          <a:xfrm>
            <a:off x="7487920" y="3540760"/>
            <a:ext cx="3180080" cy="1873885"/>
          </a:xfrm>
          <a:prstGeom prst="rect">
            <a:avLst/>
          </a:prstGeom>
          <a:noFill/>
        </p:spPr>
        <p:txBody>
          <a:bodyPr wrap="square">
            <a:noAutofit/>
          </a:bodyPr>
          <a:lstStyle/>
          <a:p>
            <a:pPr algn="ctr" fontAlgn="ctr"/>
            <a:r>
              <a:rPr lang="en-US" altLang="en-US" sz="2000" i="0" u="none" strike="noStrike" dirty="0">
                <a:solidFill>
                  <a:schemeClr val="bg1"/>
                </a:solidFill>
                <a:effectLst/>
                <a:latin typeface="+mj-lt"/>
                <a:ea typeface="Arial" panose="020B0604020202020204" pitchFamily="34" charset="0"/>
                <a:sym typeface="+mn-ea"/>
              </a:rPr>
              <a:t>Overall, it provides a practical example of how real-world data can be organized and managed effectively using programming.</a:t>
            </a:r>
            <a:endParaRPr lang="en-US" altLang="en-US" sz="2000" i="0" u="none" strike="noStrike" dirty="0">
              <a:solidFill>
                <a:schemeClr val="bg1"/>
              </a:solidFill>
              <a:effectLst/>
              <a:latin typeface="+mj-lt"/>
              <a:ea typeface="Arial" panose="020B0604020202020204" pitchFamily="34" charset="0"/>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38000">
              <a:srgbClr val="190985"/>
            </a:gs>
            <a:gs pos="100000">
              <a:srgbClr val="1B59A7"/>
            </a:gs>
          </a:gsLst>
          <a:lin ang="16200000" scaled="1"/>
          <a:tileRect/>
        </a:gradFill>
        <a:effectLst/>
      </p:bgPr>
    </p:bg>
    <p:spTree>
      <p:nvGrpSpPr>
        <p:cNvPr id="1" name=""/>
        <p:cNvGrpSpPr/>
        <p:nvPr/>
      </p:nvGrpSpPr>
      <p:grpSpPr>
        <a:xfrm>
          <a:off x="0" y="0"/>
          <a:ext cx="0" cy="0"/>
          <a:chOff x="0" y="0"/>
          <a:chExt cx="0" cy="0"/>
        </a:xfrm>
      </p:grpSpPr>
      <p:pic>
        <p:nvPicPr>
          <p:cNvPr id="90" name="图片 89"/>
          <p:cNvPicPr>
            <a:picLocks noChangeAspect="1"/>
          </p:cNvPicPr>
          <p:nvPr/>
        </p:nvPicPr>
        <p:blipFill>
          <a:blip r:embed="rId1"/>
          <a:srcRect r="24556" b="42640"/>
          <a:stretch>
            <a:fillRect/>
          </a:stretch>
        </p:blipFill>
        <p:spPr>
          <a:xfrm>
            <a:off x="3595572" y="322166"/>
            <a:ext cx="8596428" cy="6535834"/>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97" name="图片 96"/>
          <p:cNvPicPr>
            <a:picLocks noChangeAspect="1"/>
          </p:cNvPicPr>
          <p:nvPr/>
        </p:nvPicPr>
        <p:blipFill rotWithShape="1">
          <a:blip r:embed="rId2"/>
          <a:srcRect l="30135" t="41982" b="12967"/>
          <a:stretch>
            <a:fillRect/>
          </a:stretch>
        </p:blipFill>
        <p:spPr>
          <a:xfrm>
            <a:off x="0" y="0"/>
            <a:ext cx="10639842" cy="6858000"/>
          </a:xfrm>
          <a:custGeom>
            <a:avLst/>
            <a:gdLst>
              <a:gd name="connsiteX0" fmla="*/ 0 w 10639842"/>
              <a:gd name="connsiteY0" fmla="*/ 0 h 6858000"/>
              <a:gd name="connsiteX1" fmla="*/ 10639842 w 10639842"/>
              <a:gd name="connsiteY1" fmla="*/ 0 h 6858000"/>
              <a:gd name="connsiteX2" fmla="*/ 10639842 w 10639842"/>
              <a:gd name="connsiteY2" fmla="*/ 6858000 h 6858000"/>
              <a:gd name="connsiteX3" fmla="*/ 0 w 106398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639842" h="6858000">
                <a:moveTo>
                  <a:pt x="0" y="0"/>
                </a:moveTo>
                <a:lnTo>
                  <a:pt x="10639842" y="0"/>
                </a:lnTo>
                <a:lnTo>
                  <a:pt x="10639842" y="6858000"/>
                </a:lnTo>
                <a:lnTo>
                  <a:pt x="0" y="6858000"/>
                </a:lnTo>
                <a:close/>
              </a:path>
            </a:pathLst>
          </a:custGeom>
        </p:spPr>
      </p:pic>
      <p:pic>
        <p:nvPicPr>
          <p:cNvPr id="113" name="图片 112"/>
          <p:cNvPicPr>
            <a:picLocks noChangeAspect="1"/>
          </p:cNvPicPr>
          <p:nvPr/>
        </p:nvPicPr>
        <p:blipFill>
          <a:blip r:embed="rId3"/>
          <a:srcRect l="27603" t="64262"/>
          <a:stretch>
            <a:fillRect/>
          </a:stretch>
        </p:blipFill>
        <p:spPr>
          <a:xfrm>
            <a:off x="1" y="0"/>
            <a:ext cx="8550511" cy="4060993"/>
          </a:xfrm>
          <a:custGeom>
            <a:avLst/>
            <a:gdLst>
              <a:gd name="connsiteX0" fmla="*/ 0 w 8550511"/>
              <a:gd name="connsiteY0" fmla="*/ 0 h 4060993"/>
              <a:gd name="connsiteX1" fmla="*/ 8550511 w 8550511"/>
              <a:gd name="connsiteY1" fmla="*/ 0 h 4060993"/>
              <a:gd name="connsiteX2" fmla="*/ 8550511 w 8550511"/>
              <a:gd name="connsiteY2" fmla="*/ 4060993 h 4060993"/>
              <a:gd name="connsiteX3" fmla="*/ 0 w 8550511"/>
              <a:gd name="connsiteY3" fmla="*/ 4060993 h 4060993"/>
            </a:gdLst>
            <a:ahLst/>
            <a:cxnLst>
              <a:cxn ang="0">
                <a:pos x="connsiteX0" y="connsiteY0"/>
              </a:cxn>
              <a:cxn ang="0">
                <a:pos x="connsiteX1" y="connsiteY1"/>
              </a:cxn>
              <a:cxn ang="0">
                <a:pos x="connsiteX2" y="connsiteY2"/>
              </a:cxn>
              <a:cxn ang="0">
                <a:pos x="connsiteX3" y="connsiteY3"/>
              </a:cxn>
            </a:cxnLst>
            <a:rect l="l" t="t" r="r" b="b"/>
            <a:pathLst>
              <a:path w="8550511" h="4060993">
                <a:moveTo>
                  <a:pt x="0" y="0"/>
                </a:moveTo>
                <a:lnTo>
                  <a:pt x="8550511" y="0"/>
                </a:lnTo>
                <a:lnTo>
                  <a:pt x="8550511" y="4060993"/>
                </a:lnTo>
                <a:lnTo>
                  <a:pt x="0" y="4060993"/>
                </a:lnTo>
                <a:close/>
              </a:path>
            </a:pathLst>
          </a:custGeom>
        </p:spPr>
      </p:pic>
      <p:pic>
        <p:nvPicPr>
          <p:cNvPr id="119" name="图片 118"/>
          <p:cNvPicPr>
            <a:picLocks noChangeAspect="1"/>
          </p:cNvPicPr>
          <p:nvPr/>
        </p:nvPicPr>
        <p:blipFill rotWithShape="1">
          <a:blip r:embed="rId4"/>
          <a:srcRect l="-13545" t="1" r="34945" b="41439"/>
          <a:stretch>
            <a:fillRect/>
          </a:stretch>
        </p:blipFill>
        <p:spPr>
          <a:xfrm rot="605302">
            <a:off x="5994360" y="2794755"/>
            <a:ext cx="6459513" cy="4612577"/>
          </a:xfrm>
          <a:custGeom>
            <a:avLst/>
            <a:gdLst>
              <a:gd name="connsiteX0" fmla="*/ 0 w 6459513"/>
              <a:gd name="connsiteY0" fmla="*/ 0 h 4612577"/>
              <a:gd name="connsiteX1" fmla="*/ 5833918 w 6459513"/>
              <a:gd name="connsiteY1" fmla="*/ 0 h 4612577"/>
              <a:gd name="connsiteX2" fmla="*/ 6459513 w 6459513"/>
              <a:gd name="connsiteY2" fmla="*/ 3516206 h 4612577"/>
              <a:gd name="connsiteX3" fmla="*/ 297276 w 6459513"/>
              <a:gd name="connsiteY3" fmla="*/ 4612577 h 4612577"/>
            </a:gdLst>
            <a:ahLst/>
            <a:cxnLst>
              <a:cxn ang="0">
                <a:pos x="connsiteX0" y="connsiteY0"/>
              </a:cxn>
              <a:cxn ang="0">
                <a:pos x="connsiteX1" y="connsiteY1"/>
              </a:cxn>
              <a:cxn ang="0">
                <a:pos x="connsiteX2" y="connsiteY2"/>
              </a:cxn>
              <a:cxn ang="0">
                <a:pos x="connsiteX3" y="connsiteY3"/>
              </a:cxn>
            </a:cxnLst>
            <a:rect l="l" t="t" r="r" b="b"/>
            <a:pathLst>
              <a:path w="6459513" h="4612577">
                <a:moveTo>
                  <a:pt x="0" y="0"/>
                </a:moveTo>
                <a:lnTo>
                  <a:pt x="5833918" y="0"/>
                </a:lnTo>
                <a:lnTo>
                  <a:pt x="6459513" y="3516206"/>
                </a:lnTo>
                <a:lnTo>
                  <a:pt x="297276" y="4612577"/>
                </a:lnTo>
                <a:close/>
              </a:path>
            </a:pathLst>
          </a:custGeom>
        </p:spPr>
      </p:pic>
      <p:sp>
        <p:nvSpPr>
          <p:cNvPr id="17" name="任意多边形: 形状 16"/>
          <p:cNvSpPr/>
          <p:nvPr/>
        </p:nvSpPr>
        <p:spPr>
          <a:xfrm>
            <a:off x="1" y="0"/>
            <a:ext cx="1837206" cy="6858000"/>
          </a:xfrm>
          <a:custGeom>
            <a:avLst/>
            <a:gdLst>
              <a:gd name="connsiteX0" fmla="*/ 0 w 2347833"/>
              <a:gd name="connsiteY0" fmla="*/ 0 h 6858000"/>
              <a:gd name="connsiteX1" fmla="*/ 2347833 w 2347833"/>
              <a:gd name="connsiteY1" fmla="*/ 0 h 6858000"/>
              <a:gd name="connsiteX2" fmla="*/ 2347833 w 2347833"/>
              <a:gd name="connsiteY2" fmla="*/ 6858000 h 6858000"/>
              <a:gd name="connsiteX3" fmla="*/ 0 w 234783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2347833" h="6858000">
                <a:moveTo>
                  <a:pt x="0" y="0"/>
                </a:moveTo>
                <a:lnTo>
                  <a:pt x="2347833" y="0"/>
                </a:lnTo>
                <a:lnTo>
                  <a:pt x="2347833" y="6858000"/>
                </a:lnTo>
                <a:lnTo>
                  <a:pt x="0" y="6858000"/>
                </a:lnTo>
                <a:close/>
              </a:path>
            </a:pathLst>
          </a:custGeom>
          <a:gradFill>
            <a:gsLst>
              <a:gs pos="38000">
                <a:srgbClr val="020457"/>
              </a:gs>
              <a:gs pos="100000">
                <a:srgbClr val="06023D"/>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45" name="组合 44"/>
          <p:cNvGrpSpPr/>
          <p:nvPr/>
        </p:nvGrpSpPr>
        <p:grpSpPr>
          <a:xfrm rot="16200000">
            <a:off x="1435082" y="5418951"/>
            <a:ext cx="761187" cy="761187"/>
            <a:chOff x="1984442" y="5680952"/>
            <a:chExt cx="476655" cy="476655"/>
          </a:xfrm>
          <a:solidFill>
            <a:srgbClr val="AF2EE2"/>
          </a:solidFill>
        </p:grpSpPr>
        <p:sp>
          <p:nvSpPr>
            <p:cNvPr id="28" name="椭圆 27"/>
            <p:cNvSpPr/>
            <p:nvPr/>
          </p:nvSpPr>
          <p:spPr>
            <a:xfrm>
              <a:off x="1984442" y="5680952"/>
              <a:ext cx="476655" cy="476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半闭框 29"/>
            <p:cNvSpPr/>
            <p:nvPr/>
          </p:nvSpPr>
          <p:spPr>
            <a:xfrm rot="13500593">
              <a:off x="2141181" y="5797398"/>
              <a:ext cx="163177" cy="163177"/>
            </a:xfrm>
            <a:prstGeom prst="halfFrame">
              <a:avLst>
                <a:gd name="adj1" fmla="val 20149"/>
                <a:gd name="adj2" fmla="val 1895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7" name="文本框 6"/>
          <p:cNvSpPr txBox="1"/>
          <p:nvPr/>
        </p:nvSpPr>
        <p:spPr>
          <a:xfrm>
            <a:off x="2593340" y="3876040"/>
            <a:ext cx="7568565" cy="368300"/>
          </a:xfrm>
          <a:prstGeom prst="rect">
            <a:avLst/>
          </a:prstGeom>
          <a:noFill/>
        </p:spPr>
        <p:txBody>
          <a:bodyPr wrap="square">
            <a:spAutoFit/>
          </a:bodyPr>
          <a:lstStyle/>
          <a:p>
            <a:pPr fontAlgn="ctr"/>
            <a:r>
              <a:rPr lang="en-US" altLang="zh-CN" sz="1800" b="0" i="0" u="none" strike="noStrike" dirty="0">
                <a:solidFill>
                  <a:schemeClr val="bg1"/>
                </a:solidFill>
                <a:effectLst/>
                <a:latin typeface="+mj-lt"/>
                <a:ea typeface="Arial" panose="020B0604020202020204" pitchFamily="34" charset="0"/>
              </a:rPr>
              <a:t>Here I will leave a Github Link for this Project.</a:t>
            </a:r>
            <a:endParaRPr lang="en-US" altLang="zh-CN" sz="1800" b="0" i="0" u="none" strike="noStrike" dirty="0">
              <a:solidFill>
                <a:schemeClr val="bg1"/>
              </a:solidFill>
              <a:effectLst/>
              <a:latin typeface="+mj-lt"/>
              <a:ea typeface="Arial" panose="020B0604020202020204" pitchFamily="34" charset="0"/>
            </a:endParaRPr>
          </a:p>
        </p:txBody>
      </p:sp>
      <p:sp>
        <p:nvSpPr>
          <p:cNvPr id="2" name="文本框 1"/>
          <p:cNvSpPr txBox="1"/>
          <p:nvPr/>
        </p:nvSpPr>
        <p:spPr>
          <a:xfrm>
            <a:off x="2555331" y="1840177"/>
            <a:ext cx="6611554" cy="1938992"/>
          </a:xfrm>
          <a:prstGeom prst="rect">
            <a:avLst/>
          </a:prstGeom>
          <a:noFill/>
        </p:spPr>
        <p:txBody>
          <a:bodyPr wrap="square">
            <a:spAutoFit/>
          </a:bodyPr>
          <a:lstStyle/>
          <a:p>
            <a:pPr fontAlgn="ctr"/>
            <a:r>
              <a:rPr lang="en-US" altLang="zh-CN" sz="6000" b="0" i="0" u="none" strike="noStrike" dirty="0">
                <a:solidFill>
                  <a:schemeClr val="bg1"/>
                </a:solidFill>
                <a:effectLst/>
                <a:latin typeface="+mj-lt"/>
                <a:ea typeface="Arial" panose="020B0604020202020204" pitchFamily="34" charset="0"/>
              </a:rPr>
              <a:t>Thank you</a:t>
            </a:r>
            <a:endParaRPr lang="en-US" altLang="zh-CN" sz="6000" b="0" i="0" u="none" strike="noStrike" dirty="0">
              <a:solidFill>
                <a:schemeClr val="bg1"/>
              </a:solidFill>
              <a:effectLst/>
              <a:latin typeface="+mj-lt"/>
              <a:ea typeface="Arial" panose="020B0604020202020204" pitchFamily="34" charset="0"/>
            </a:endParaRPr>
          </a:p>
          <a:p>
            <a:pPr fontAlgn="ctr"/>
            <a:r>
              <a:rPr lang="en-US" altLang="zh-CN" sz="6000" dirty="0">
                <a:solidFill>
                  <a:schemeClr val="bg1"/>
                </a:solidFill>
                <a:latin typeface="+mj-lt"/>
                <a:ea typeface="Arial" panose="020B0604020202020204" pitchFamily="34" charset="0"/>
              </a:rPr>
              <a:t>For watching</a:t>
            </a:r>
            <a:endParaRPr lang="en-US" altLang="zh-CN" sz="6000" b="0" i="0" u="none" strike="noStrike" dirty="0">
              <a:solidFill>
                <a:schemeClr val="bg1"/>
              </a:solidFill>
              <a:effectLst/>
              <a:latin typeface="+mj-lt"/>
              <a:ea typeface="Arial" panose="020B0604020202020204" pitchFamily="34" charset="0"/>
            </a:endParaRPr>
          </a:p>
        </p:txBody>
      </p:sp>
      <p:sp>
        <p:nvSpPr>
          <p:cNvPr id="3" name="文本框 2"/>
          <p:cNvSpPr txBox="1"/>
          <p:nvPr/>
        </p:nvSpPr>
        <p:spPr>
          <a:xfrm>
            <a:off x="2593340" y="4291330"/>
            <a:ext cx="2894330" cy="829945"/>
          </a:xfrm>
          <a:prstGeom prst="rect">
            <a:avLst/>
          </a:prstGeom>
          <a:noFill/>
        </p:spPr>
        <p:txBody>
          <a:bodyPr wrap="square">
            <a:spAutoFit/>
          </a:bodyPr>
          <a:lstStyle/>
          <a:p>
            <a:r>
              <a:rPr lang="en-US" altLang="zh-CN" sz="1600" dirty="0">
                <a:solidFill>
                  <a:schemeClr val="bg1"/>
                </a:solidFill>
              </a:rPr>
              <a:t>I appreciate your time and patience. If there is any questions feel free to ask.</a:t>
            </a:r>
            <a:endParaRPr lang="en-US" altLang="zh-CN" sz="1600"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sp>
        <p:nvSpPr>
          <p:cNvPr id="16" name="任意多边形: 形状 15"/>
          <p:cNvSpPr/>
          <p:nvPr/>
        </p:nvSpPr>
        <p:spPr>
          <a:xfrm>
            <a:off x="0" y="1453515"/>
            <a:ext cx="12192000" cy="5404485"/>
          </a:xfrm>
          <a:custGeom>
            <a:avLst/>
            <a:gdLst>
              <a:gd name="connsiteX0" fmla="*/ 0 w 12192000"/>
              <a:gd name="connsiteY0" fmla="*/ 0 h 4704110"/>
              <a:gd name="connsiteX1" fmla="*/ 12192000 w 12192000"/>
              <a:gd name="connsiteY1" fmla="*/ 0 h 4704110"/>
              <a:gd name="connsiteX2" fmla="*/ 12192000 w 12192000"/>
              <a:gd name="connsiteY2" fmla="*/ 4704110 h 4704110"/>
              <a:gd name="connsiteX3" fmla="*/ 0 w 12192000"/>
              <a:gd name="connsiteY3" fmla="*/ 4704110 h 4704110"/>
            </a:gdLst>
            <a:ahLst/>
            <a:cxnLst>
              <a:cxn ang="0">
                <a:pos x="connsiteX0" y="connsiteY0"/>
              </a:cxn>
              <a:cxn ang="0">
                <a:pos x="connsiteX1" y="connsiteY1"/>
              </a:cxn>
              <a:cxn ang="0">
                <a:pos x="connsiteX2" y="connsiteY2"/>
              </a:cxn>
              <a:cxn ang="0">
                <a:pos x="connsiteX3" y="connsiteY3"/>
              </a:cxn>
            </a:cxnLst>
            <a:rect l="l" t="t" r="r" b="b"/>
            <a:pathLst>
              <a:path w="12192000" h="4704110">
                <a:moveTo>
                  <a:pt x="0" y="0"/>
                </a:moveTo>
                <a:lnTo>
                  <a:pt x="12192000" y="0"/>
                </a:lnTo>
                <a:lnTo>
                  <a:pt x="12192000" y="4704110"/>
                </a:lnTo>
                <a:lnTo>
                  <a:pt x="0" y="4704110"/>
                </a:lnTo>
                <a:close/>
              </a:path>
            </a:pathLst>
          </a:custGeom>
          <a:gradFill>
            <a:gsLst>
              <a:gs pos="38000">
                <a:srgbClr val="020457"/>
              </a:gs>
              <a:gs pos="100000">
                <a:srgbClr val="06023D"/>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pic>
        <p:nvPicPr>
          <p:cNvPr id="33" name="图片 32"/>
          <p:cNvPicPr>
            <a:picLocks noChangeAspect="1"/>
          </p:cNvPicPr>
          <p:nvPr/>
        </p:nvPicPr>
        <p:blipFill>
          <a:blip r:embed="rId1">
            <a:alphaModFix amt="59000"/>
          </a:blip>
          <a:srcRect l="45982" b="55199"/>
          <a:stretch>
            <a:fillRect/>
          </a:stretch>
        </p:blipFill>
        <p:spPr>
          <a:xfrm>
            <a:off x="0" y="4544564"/>
            <a:ext cx="4531465" cy="2313436"/>
          </a:xfrm>
          <a:custGeom>
            <a:avLst/>
            <a:gdLst>
              <a:gd name="connsiteX0" fmla="*/ 0 w 4531465"/>
              <a:gd name="connsiteY0" fmla="*/ 0 h 2313436"/>
              <a:gd name="connsiteX1" fmla="*/ 4531465 w 4531465"/>
              <a:gd name="connsiteY1" fmla="*/ 0 h 2313436"/>
              <a:gd name="connsiteX2" fmla="*/ 4531465 w 4531465"/>
              <a:gd name="connsiteY2" fmla="*/ 2313436 h 2313436"/>
              <a:gd name="connsiteX3" fmla="*/ 0 w 4531465"/>
              <a:gd name="connsiteY3" fmla="*/ 2313436 h 2313436"/>
            </a:gdLst>
            <a:ahLst/>
            <a:cxnLst>
              <a:cxn ang="0">
                <a:pos x="connsiteX0" y="connsiteY0"/>
              </a:cxn>
              <a:cxn ang="0">
                <a:pos x="connsiteX1" y="connsiteY1"/>
              </a:cxn>
              <a:cxn ang="0">
                <a:pos x="connsiteX2" y="connsiteY2"/>
              </a:cxn>
              <a:cxn ang="0">
                <a:pos x="connsiteX3" y="connsiteY3"/>
              </a:cxn>
            </a:cxnLst>
            <a:rect l="l" t="t" r="r" b="b"/>
            <a:pathLst>
              <a:path w="4531465" h="2313436">
                <a:moveTo>
                  <a:pt x="0" y="0"/>
                </a:moveTo>
                <a:lnTo>
                  <a:pt x="4531465" y="0"/>
                </a:lnTo>
                <a:lnTo>
                  <a:pt x="4531465" y="2313436"/>
                </a:lnTo>
                <a:lnTo>
                  <a:pt x="0" y="2313436"/>
                </a:lnTo>
                <a:close/>
              </a:path>
            </a:pathLst>
          </a:custGeom>
        </p:spPr>
      </p:pic>
      <p:pic>
        <p:nvPicPr>
          <p:cNvPr id="26" name="图片 25"/>
          <p:cNvPicPr>
            <a:picLocks noChangeAspect="1"/>
          </p:cNvPicPr>
          <p:nvPr/>
        </p:nvPicPr>
        <p:blipFill rotWithShape="1">
          <a:blip r:embed="rId2"/>
          <a:srcRect t="1" r="19702" b="36981"/>
          <a:stretch>
            <a:fillRect/>
          </a:stretch>
        </p:blipFill>
        <p:spPr>
          <a:xfrm rot="1081131">
            <a:off x="3456862" y="1268601"/>
            <a:ext cx="9149475" cy="7180589"/>
          </a:xfrm>
          <a:custGeom>
            <a:avLst/>
            <a:gdLst>
              <a:gd name="connsiteX0" fmla="*/ 0 w 9149475"/>
              <a:gd name="connsiteY0" fmla="*/ 0 h 7180589"/>
              <a:gd name="connsiteX1" fmla="*/ 7781847 w 9149475"/>
              <a:gd name="connsiteY1" fmla="*/ 0 h 7180589"/>
              <a:gd name="connsiteX2" fmla="*/ 9149475 w 9149475"/>
              <a:gd name="connsiteY2" fmla="*/ 4204417 h 7180589"/>
              <a:gd name="connsiteX3" fmla="*/ 0 w 9149475"/>
              <a:gd name="connsiteY3" fmla="*/ 7180589 h 7180589"/>
            </a:gdLst>
            <a:ahLst/>
            <a:cxnLst>
              <a:cxn ang="0">
                <a:pos x="connsiteX0" y="connsiteY0"/>
              </a:cxn>
              <a:cxn ang="0">
                <a:pos x="connsiteX1" y="connsiteY1"/>
              </a:cxn>
              <a:cxn ang="0">
                <a:pos x="connsiteX2" y="connsiteY2"/>
              </a:cxn>
              <a:cxn ang="0">
                <a:pos x="connsiteX3" y="connsiteY3"/>
              </a:cxn>
            </a:cxnLst>
            <a:rect l="l" t="t" r="r" b="b"/>
            <a:pathLst>
              <a:path w="9149475" h="7180589">
                <a:moveTo>
                  <a:pt x="0" y="0"/>
                </a:moveTo>
                <a:lnTo>
                  <a:pt x="7781847" y="0"/>
                </a:lnTo>
                <a:lnTo>
                  <a:pt x="9149475" y="4204417"/>
                </a:lnTo>
                <a:lnTo>
                  <a:pt x="0" y="7180589"/>
                </a:lnTo>
                <a:close/>
              </a:path>
            </a:pathLst>
          </a:custGeom>
        </p:spPr>
      </p:pic>
      <p:grpSp>
        <p:nvGrpSpPr>
          <p:cNvPr id="85" name="组合 84"/>
          <p:cNvGrpSpPr/>
          <p:nvPr/>
        </p:nvGrpSpPr>
        <p:grpSpPr>
          <a:xfrm>
            <a:off x="859790" y="4210685"/>
            <a:ext cx="5200015" cy="935990"/>
            <a:chOff x="737648" y="2952206"/>
            <a:chExt cx="5200231" cy="1632857"/>
          </a:xfrm>
        </p:grpSpPr>
        <p:sp>
          <p:nvSpPr>
            <p:cNvPr id="86" name="矩形: 圆角 85"/>
            <p:cNvSpPr/>
            <p:nvPr/>
          </p:nvSpPr>
          <p:spPr>
            <a:xfrm>
              <a:off x="737648" y="2952206"/>
              <a:ext cx="5062261" cy="1632857"/>
            </a:xfrm>
            <a:prstGeom prst="roundRect">
              <a:avLst>
                <a:gd name="adj" fmla="val 5929"/>
              </a:avLst>
            </a:prstGeom>
            <a:solidFill>
              <a:schemeClr val="bg1"/>
            </a:soli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文本框 86"/>
            <p:cNvSpPr txBox="1"/>
            <p:nvPr/>
          </p:nvSpPr>
          <p:spPr>
            <a:xfrm>
              <a:off x="1928587" y="3420415"/>
              <a:ext cx="4009292" cy="695681"/>
            </a:xfrm>
            <a:prstGeom prst="rect">
              <a:avLst/>
            </a:prstGeom>
            <a:noFill/>
            <a:ln>
              <a:noFill/>
            </a:ln>
          </p:spPr>
          <p:txBody>
            <a:bodyPr wrap="square">
              <a:spAutoFit/>
            </a:bodyPr>
            <a:lstStyle>
              <a:defPPr>
                <a:defRPr lang="zh-CN"/>
              </a:defPPr>
              <a:lvl1pPr fontAlgn="ctr">
                <a:defRPr sz="4800" b="0" i="0" u="none" strike="noStrike">
                  <a:solidFill>
                    <a:srgbClr val="000000"/>
                  </a:solidFill>
                  <a:effectLst/>
                  <a:latin typeface="+mj-lt"/>
                  <a:ea typeface="Microsoft YaHei" panose="020B0503020204020204" pitchFamily="34" charset="-122"/>
                </a:defRPr>
              </a:lvl1pPr>
            </a:lstStyle>
            <a:p>
              <a:r>
                <a:rPr lang="en-US" altLang="zh-CN" sz="2000" dirty="0">
                  <a:solidFill>
                    <a:srgbClr val="1A3497"/>
                  </a:solidFill>
                  <a:ea typeface="Gilroy" panose="00000400000000000000" charset="0"/>
                </a:rPr>
                <a:t>Problem Description</a:t>
              </a:r>
              <a:endParaRPr lang="en-US" altLang="zh-CN" sz="2000" dirty="0">
                <a:solidFill>
                  <a:srgbClr val="1A3497"/>
                </a:solidFill>
                <a:ea typeface="Gilroy" panose="00000400000000000000" charset="0"/>
              </a:endParaRPr>
            </a:p>
          </p:txBody>
        </p:sp>
      </p:grpSp>
      <p:grpSp>
        <p:nvGrpSpPr>
          <p:cNvPr id="91" name="组合 90"/>
          <p:cNvGrpSpPr/>
          <p:nvPr/>
        </p:nvGrpSpPr>
        <p:grpSpPr>
          <a:xfrm>
            <a:off x="6327775" y="4203065"/>
            <a:ext cx="5358130" cy="949325"/>
            <a:chOff x="737648" y="2952206"/>
            <a:chExt cx="5358352" cy="1642746"/>
          </a:xfrm>
        </p:grpSpPr>
        <p:sp>
          <p:nvSpPr>
            <p:cNvPr id="92" name="矩形: 圆角 91"/>
            <p:cNvSpPr/>
            <p:nvPr/>
          </p:nvSpPr>
          <p:spPr>
            <a:xfrm>
              <a:off x="737648" y="2952206"/>
              <a:ext cx="5062261" cy="1632857"/>
            </a:xfrm>
            <a:prstGeom prst="roundRect">
              <a:avLst>
                <a:gd name="adj" fmla="val 5929"/>
              </a:avLst>
            </a:prstGeom>
            <a:solidFill>
              <a:schemeClr val="bg1"/>
            </a:soli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文本框 92"/>
            <p:cNvSpPr txBox="1"/>
            <p:nvPr/>
          </p:nvSpPr>
          <p:spPr>
            <a:xfrm>
              <a:off x="2086444" y="3377452"/>
              <a:ext cx="4009556" cy="1217500"/>
            </a:xfrm>
            <a:prstGeom prst="rect">
              <a:avLst/>
            </a:prstGeom>
            <a:noFill/>
            <a:ln>
              <a:noFill/>
            </a:ln>
          </p:spPr>
          <p:txBody>
            <a:bodyPr wrap="square">
              <a:noAutofit/>
            </a:bodyPr>
            <a:lstStyle>
              <a:defPPr>
                <a:defRPr lang="zh-CN"/>
              </a:defPPr>
              <a:lvl1pPr fontAlgn="ctr">
                <a:defRPr sz="4800" b="0" i="0" u="none" strike="noStrike">
                  <a:solidFill>
                    <a:srgbClr val="000000"/>
                  </a:solidFill>
                  <a:effectLst/>
                  <a:latin typeface="+mj-lt"/>
                  <a:ea typeface="Microsoft YaHei" panose="020B0503020204020204" pitchFamily="34" charset="-122"/>
                </a:defRPr>
              </a:lvl1pPr>
            </a:lstStyle>
            <a:p>
              <a:r>
                <a:rPr lang="en-US" sz="2000">
                  <a:solidFill>
                    <a:srgbClr val="221195"/>
                  </a:solidFill>
                  <a:sym typeface="+mn-ea"/>
                </a:rPr>
                <a:t>Output</a:t>
              </a:r>
              <a:endParaRPr lang="en-US" sz="2000">
                <a:solidFill>
                  <a:srgbClr val="221195"/>
                </a:solidFill>
                <a:sym typeface="+mn-ea"/>
              </a:endParaRPr>
            </a:p>
            <a:p>
              <a:endParaRPr sz="2000">
                <a:solidFill>
                  <a:srgbClr val="221195"/>
                </a:solidFill>
                <a:sym typeface="+mn-ea"/>
              </a:endParaRPr>
            </a:p>
            <a:p>
              <a:endParaRPr lang="zh-CN" altLang="en-US" sz="2000" dirty="0">
                <a:solidFill>
                  <a:srgbClr val="221195"/>
                </a:solidFill>
                <a:ea typeface="Gilroy" panose="00000400000000000000" charset="0"/>
                <a:sym typeface="+mn-ea"/>
              </a:endParaRPr>
            </a:p>
          </p:txBody>
        </p:sp>
      </p:grpSp>
      <p:grpSp>
        <p:nvGrpSpPr>
          <p:cNvPr id="79" name="组合 78"/>
          <p:cNvGrpSpPr/>
          <p:nvPr/>
        </p:nvGrpSpPr>
        <p:grpSpPr>
          <a:xfrm>
            <a:off x="6323330" y="2961640"/>
            <a:ext cx="5367655" cy="968375"/>
            <a:chOff x="737648" y="2952206"/>
            <a:chExt cx="5367877" cy="1632857"/>
          </a:xfrm>
        </p:grpSpPr>
        <p:sp>
          <p:nvSpPr>
            <p:cNvPr id="80" name="矩形: 圆角 79"/>
            <p:cNvSpPr/>
            <p:nvPr/>
          </p:nvSpPr>
          <p:spPr>
            <a:xfrm>
              <a:off x="737648" y="2952206"/>
              <a:ext cx="5062261" cy="1632857"/>
            </a:xfrm>
            <a:prstGeom prst="roundRect">
              <a:avLst>
                <a:gd name="adj" fmla="val 5929"/>
              </a:avLst>
            </a:prstGeom>
            <a:solidFill>
              <a:schemeClr val="bg1"/>
            </a:soli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文本框 80"/>
            <p:cNvSpPr txBox="1"/>
            <p:nvPr/>
          </p:nvSpPr>
          <p:spPr>
            <a:xfrm>
              <a:off x="2096233" y="3428721"/>
              <a:ext cx="4009292" cy="672416"/>
            </a:xfrm>
            <a:prstGeom prst="rect">
              <a:avLst/>
            </a:prstGeom>
            <a:noFill/>
            <a:ln>
              <a:noFill/>
            </a:ln>
          </p:spPr>
          <p:txBody>
            <a:bodyPr wrap="square">
              <a:spAutoFit/>
            </a:bodyPr>
            <a:lstStyle>
              <a:defPPr>
                <a:defRPr lang="zh-CN"/>
              </a:defPPr>
              <a:lvl1pPr fontAlgn="ctr">
                <a:defRPr sz="4800" b="0" i="0" u="none" strike="noStrike">
                  <a:solidFill>
                    <a:srgbClr val="000000"/>
                  </a:solidFill>
                  <a:effectLst/>
                  <a:latin typeface="+mj-lt"/>
                  <a:ea typeface="Microsoft YaHei" panose="020B0503020204020204" pitchFamily="34" charset="-122"/>
                </a:defRPr>
              </a:lvl1pPr>
            </a:lstStyle>
            <a:p>
              <a:r>
                <a:rPr lang="en-US" altLang="zh-CN" sz="2000" dirty="0">
                  <a:solidFill>
                    <a:srgbClr val="1A3497"/>
                  </a:solidFill>
                  <a:ea typeface="Gilroy" panose="00000400000000000000" charset="0"/>
                </a:rPr>
                <a:t>Implementation</a:t>
              </a:r>
              <a:endParaRPr lang="en-US" altLang="zh-CN" sz="2000" dirty="0">
                <a:solidFill>
                  <a:srgbClr val="1A3497"/>
                </a:solidFill>
                <a:ea typeface="Gilroy" panose="00000400000000000000" charset="0"/>
              </a:endParaRPr>
            </a:p>
          </p:txBody>
        </p:sp>
        <p:sp>
          <p:nvSpPr>
            <p:cNvPr id="84" name="文本框 83"/>
            <p:cNvSpPr txBox="1"/>
            <p:nvPr/>
          </p:nvSpPr>
          <p:spPr>
            <a:xfrm>
              <a:off x="1025269" y="3429000"/>
              <a:ext cx="659839" cy="1087858"/>
            </a:xfrm>
            <a:prstGeom prst="rect">
              <a:avLst/>
            </a:prstGeom>
            <a:noFill/>
            <a:ln>
              <a:noFill/>
            </a:ln>
          </p:spPr>
          <p:txBody>
            <a:bodyPr wrap="square">
              <a:sp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pPr algn="ctr"/>
              <a:r>
                <a:rPr lang="en-US" altLang="zh-CN" sz="3600" dirty="0">
                  <a:ea typeface="Arial" panose="020B0604020202020204" pitchFamily="34" charset="0"/>
                </a:rPr>
                <a:t>02</a:t>
              </a:r>
              <a:endParaRPr lang="zh-CN" altLang="en-US" sz="3600" dirty="0">
                <a:ea typeface="Arial" panose="020B0604020202020204" pitchFamily="34" charset="0"/>
              </a:endParaRPr>
            </a:p>
          </p:txBody>
        </p:sp>
      </p:grpSp>
      <p:sp>
        <p:nvSpPr>
          <p:cNvPr id="12" name="文本框 11"/>
          <p:cNvSpPr txBox="1"/>
          <p:nvPr/>
        </p:nvSpPr>
        <p:spPr>
          <a:xfrm>
            <a:off x="859805" y="534462"/>
            <a:ext cx="3384619" cy="830997"/>
          </a:xfrm>
          <a:prstGeom prst="rect">
            <a:avLst/>
          </a:prstGeom>
          <a:noFill/>
        </p:spPr>
        <p:txBody>
          <a:bodyPr wrap="square">
            <a:sp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r>
              <a:rPr lang="en-US" altLang="zh-CN" dirty="0">
                <a:ea typeface="Arial" panose="020B0604020202020204" pitchFamily="34" charset="0"/>
              </a:rPr>
              <a:t>CONTENTS</a:t>
            </a:r>
            <a:endParaRPr lang="zh-CN" altLang="en-US" dirty="0">
              <a:ea typeface="Arial" panose="020B0604020202020204" pitchFamily="34" charset="0"/>
            </a:endParaRPr>
          </a:p>
        </p:txBody>
      </p:sp>
      <p:cxnSp>
        <p:nvCxnSpPr>
          <p:cNvPr id="20" name="直接连接符 19"/>
          <p:cNvCxnSpPr/>
          <p:nvPr/>
        </p:nvCxnSpPr>
        <p:spPr>
          <a:xfrm>
            <a:off x="4140925" y="1018904"/>
            <a:ext cx="7106195" cy="0"/>
          </a:xfrm>
          <a:prstGeom prst="line">
            <a:avLst/>
          </a:prstGeom>
          <a:ln>
            <a:gradFill flip="none" rotWithShape="1">
              <a:gsLst>
                <a:gs pos="0">
                  <a:schemeClr val="accent1">
                    <a:lumMod val="5000"/>
                    <a:lumOff val="95000"/>
                  </a:schemeClr>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3" name="矩形: 圆角 62"/>
          <p:cNvSpPr/>
          <p:nvPr/>
        </p:nvSpPr>
        <p:spPr>
          <a:xfrm>
            <a:off x="881380" y="2992120"/>
            <a:ext cx="5062220" cy="977900"/>
          </a:xfrm>
          <a:prstGeom prst="roundRect">
            <a:avLst>
              <a:gd name="adj" fmla="val 5929"/>
            </a:avLst>
          </a:prstGeom>
          <a:solidFill>
            <a:schemeClr val="bg1"/>
          </a:soli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083435" y="3228975"/>
            <a:ext cx="4009390" cy="459740"/>
          </a:xfrm>
          <a:prstGeom prst="rect">
            <a:avLst/>
          </a:prstGeom>
          <a:noFill/>
          <a:ln>
            <a:noFill/>
          </a:ln>
        </p:spPr>
        <p:txBody>
          <a:bodyPr wrap="square">
            <a:noAutofit/>
          </a:bodyPr>
          <a:lstStyle>
            <a:defPPr>
              <a:defRPr lang="zh-CN"/>
            </a:defPPr>
            <a:lvl1pPr fontAlgn="ctr">
              <a:defRPr sz="4800" b="0" i="0" u="none" strike="noStrike">
                <a:solidFill>
                  <a:srgbClr val="000000"/>
                </a:solidFill>
                <a:effectLst/>
                <a:latin typeface="+mj-lt"/>
                <a:ea typeface="Microsoft YaHei" panose="020B0503020204020204" pitchFamily="34" charset="-122"/>
              </a:defRPr>
            </a:lvl1pPr>
          </a:lstStyle>
          <a:p>
            <a:r>
              <a:rPr lang="en-US" altLang="zh-CN" sz="2000" dirty="0">
                <a:solidFill>
                  <a:srgbClr val="1A3497"/>
                </a:solidFill>
                <a:ea typeface="Gilroy" panose="00000400000000000000" charset="0"/>
                <a:sym typeface="+mn-ea"/>
              </a:rPr>
              <a:t>Objectives</a:t>
            </a:r>
            <a:endParaRPr lang="en-US" altLang="zh-CN" sz="2000" dirty="0">
              <a:solidFill>
                <a:srgbClr val="1A3497"/>
              </a:solidFill>
              <a:ea typeface="Gilroy" panose="00000400000000000000" charset="0"/>
            </a:endParaRPr>
          </a:p>
        </p:txBody>
      </p:sp>
      <p:sp>
        <p:nvSpPr>
          <p:cNvPr id="76" name="椭圆 75"/>
          <p:cNvSpPr/>
          <p:nvPr/>
        </p:nvSpPr>
        <p:spPr>
          <a:xfrm>
            <a:off x="1036955" y="3039110"/>
            <a:ext cx="836295" cy="836295"/>
          </a:xfrm>
          <a:prstGeom prst="ellipse">
            <a:avLst/>
          </a:prstGeom>
          <a:solidFill>
            <a:srgbClr val="1B56A6"/>
          </a:solidFill>
          <a:ln>
            <a:noFill/>
          </a:ln>
          <a:effectLst>
            <a:outerShdw blurRad="50800" dist="38100" dir="2700000" algn="tl" rotWithShape="0">
              <a:srgbClr val="1B7FC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文本框 76"/>
          <p:cNvSpPr txBox="1"/>
          <p:nvPr/>
        </p:nvSpPr>
        <p:spPr>
          <a:xfrm>
            <a:off x="1147445" y="3130550"/>
            <a:ext cx="659765" cy="645160"/>
          </a:xfrm>
          <a:prstGeom prst="rect">
            <a:avLst/>
          </a:prstGeom>
          <a:noFill/>
          <a:ln>
            <a:noFill/>
          </a:ln>
        </p:spPr>
        <p:txBody>
          <a:bodyPr wrap="square">
            <a:sp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pPr algn="ctr"/>
            <a:r>
              <a:rPr lang="en-US" altLang="zh-CN" sz="3600" dirty="0">
                <a:ea typeface="Arial" panose="020B0604020202020204" pitchFamily="34" charset="0"/>
              </a:rPr>
              <a:t>02</a:t>
            </a:r>
            <a:endParaRPr lang="zh-CN" altLang="en-US" sz="3600" dirty="0">
              <a:ea typeface="Arial" panose="020B0604020202020204" pitchFamily="34" charset="0"/>
            </a:endParaRPr>
          </a:p>
        </p:txBody>
      </p:sp>
      <p:sp>
        <p:nvSpPr>
          <p:cNvPr id="3" name="椭圆 2"/>
          <p:cNvSpPr/>
          <p:nvPr/>
        </p:nvSpPr>
        <p:spPr>
          <a:xfrm>
            <a:off x="6552565" y="3039110"/>
            <a:ext cx="836295" cy="836295"/>
          </a:xfrm>
          <a:prstGeom prst="ellipse">
            <a:avLst/>
          </a:prstGeom>
          <a:solidFill>
            <a:srgbClr val="AF2EE2"/>
          </a:solidFill>
          <a:ln>
            <a:noFill/>
          </a:ln>
          <a:effectLst>
            <a:outerShdw blurRad="50800" dist="38100" dir="2700000" algn="tl" rotWithShape="0">
              <a:srgbClr val="1B7FC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611620" y="3130550"/>
            <a:ext cx="659765" cy="666115"/>
          </a:xfrm>
          <a:prstGeom prst="rect">
            <a:avLst/>
          </a:prstGeom>
          <a:noFill/>
          <a:ln>
            <a:noFill/>
          </a:ln>
        </p:spPr>
        <p:txBody>
          <a:bodyPr wrap="square">
            <a:no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pPr algn="ctr"/>
            <a:r>
              <a:rPr lang="en-US" altLang="zh-CN" sz="3600" dirty="0">
                <a:ea typeface="Arial" panose="020B0604020202020204" pitchFamily="34" charset="0"/>
              </a:rPr>
              <a:t>06</a:t>
            </a:r>
            <a:endParaRPr lang="zh-CN" altLang="en-US" sz="3600" dirty="0">
              <a:ea typeface="Arial" panose="020B0604020202020204" pitchFamily="34" charset="0"/>
            </a:endParaRPr>
          </a:p>
        </p:txBody>
      </p:sp>
      <p:sp>
        <p:nvSpPr>
          <p:cNvPr id="5" name="椭圆 4"/>
          <p:cNvSpPr/>
          <p:nvPr/>
        </p:nvSpPr>
        <p:spPr>
          <a:xfrm>
            <a:off x="1071245" y="4264660"/>
            <a:ext cx="836295" cy="836295"/>
          </a:xfrm>
          <a:prstGeom prst="ellipse">
            <a:avLst/>
          </a:prstGeom>
          <a:solidFill>
            <a:srgbClr val="AF2EE2"/>
          </a:solidFill>
          <a:ln>
            <a:noFill/>
          </a:ln>
          <a:effectLst>
            <a:outerShdw blurRad="50800" dist="38100" dir="2700000" algn="tl" rotWithShape="0">
              <a:srgbClr val="1B7FC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179830" y="4375785"/>
            <a:ext cx="659765" cy="645160"/>
          </a:xfrm>
          <a:prstGeom prst="rect">
            <a:avLst/>
          </a:prstGeom>
          <a:noFill/>
          <a:ln>
            <a:noFill/>
          </a:ln>
        </p:spPr>
        <p:txBody>
          <a:bodyPr wrap="square">
            <a:sp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pPr algn="ctr"/>
            <a:r>
              <a:rPr lang="en-US" altLang="zh-CN" sz="3600" dirty="0">
                <a:ea typeface="Arial" panose="020B0604020202020204" pitchFamily="34" charset="0"/>
              </a:rPr>
              <a:t>03</a:t>
            </a:r>
            <a:endParaRPr lang="zh-CN" altLang="en-US" sz="3600" dirty="0">
              <a:ea typeface="Arial" panose="020B0604020202020204" pitchFamily="34" charset="0"/>
            </a:endParaRPr>
          </a:p>
        </p:txBody>
      </p:sp>
      <p:sp>
        <p:nvSpPr>
          <p:cNvPr id="11" name="椭圆 10"/>
          <p:cNvSpPr/>
          <p:nvPr/>
        </p:nvSpPr>
        <p:spPr>
          <a:xfrm>
            <a:off x="6523990" y="4264660"/>
            <a:ext cx="836295" cy="836295"/>
          </a:xfrm>
          <a:prstGeom prst="ellipse">
            <a:avLst/>
          </a:prstGeom>
          <a:solidFill>
            <a:srgbClr val="1B56A6"/>
          </a:solidFill>
          <a:ln>
            <a:noFill/>
          </a:ln>
          <a:effectLst>
            <a:outerShdw blurRad="50800" dist="38100" dir="2700000" algn="tl" rotWithShape="0">
              <a:srgbClr val="1B7FC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文本框 12"/>
          <p:cNvSpPr txBox="1"/>
          <p:nvPr/>
        </p:nvSpPr>
        <p:spPr>
          <a:xfrm>
            <a:off x="6611620" y="4335780"/>
            <a:ext cx="659765" cy="646430"/>
          </a:xfrm>
          <a:prstGeom prst="rect">
            <a:avLst/>
          </a:prstGeom>
          <a:noFill/>
          <a:ln>
            <a:noFill/>
          </a:ln>
        </p:spPr>
        <p:txBody>
          <a:bodyPr wrap="square">
            <a:no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pPr algn="ctr"/>
            <a:r>
              <a:rPr lang="en-US" altLang="zh-CN" sz="3600" dirty="0">
                <a:ea typeface="Arial" panose="020B0604020202020204" pitchFamily="34" charset="0"/>
              </a:rPr>
              <a:t>07</a:t>
            </a:r>
            <a:endParaRPr lang="zh-CN" altLang="en-US" sz="3600" dirty="0">
              <a:ea typeface="Arial" panose="020B0604020202020204" pitchFamily="34" charset="0"/>
            </a:endParaRPr>
          </a:p>
        </p:txBody>
      </p:sp>
      <p:grpSp>
        <p:nvGrpSpPr>
          <p:cNvPr id="6" name="组合 84"/>
          <p:cNvGrpSpPr/>
          <p:nvPr/>
        </p:nvGrpSpPr>
        <p:grpSpPr>
          <a:xfrm>
            <a:off x="859790" y="5387340"/>
            <a:ext cx="5200015" cy="987843"/>
            <a:chOff x="610643" y="5134518"/>
            <a:chExt cx="5200231" cy="1723316"/>
          </a:xfrm>
        </p:grpSpPr>
        <p:sp>
          <p:nvSpPr>
            <p:cNvPr id="7" name="矩形: 圆角 85"/>
            <p:cNvSpPr/>
            <p:nvPr/>
          </p:nvSpPr>
          <p:spPr>
            <a:xfrm>
              <a:off x="610643" y="5134518"/>
              <a:ext cx="5062261" cy="1632857"/>
            </a:xfrm>
            <a:prstGeom prst="roundRect">
              <a:avLst>
                <a:gd name="adj" fmla="val 5929"/>
              </a:avLst>
            </a:prstGeom>
            <a:solidFill>
              <a:schemeClr val="bg1"/>
            </a:soli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86"/>
            <p:cNvSpPr txBox="1"/>
            <p:nvPr/>
          </p:nvSpPr>
          <p:spPr>
            <a:xfrm>
              <a:off x="1801582" y="5624883"/>
              <a:ext cx="4009292" cy="1232951"/>
            </a:xfrm>
            <a:prstGeom prst="rect">
              <a:avLst/>
            </a:prstGeom>
            <a:noFill/>
            <a:ln>
              <a:noFill/>
            </a:ln>
          </p:spPr>
          <p:txBody>
            <a:bodyPr wrap="square">
              <a:spAutoFit/>
            </a:bodyPr>
            <a:lstStyle>
              <a:defPPr>
                <a:defRPr lang="zh-CN"/>
              </a:defPPr>
              <a:lvl1pPr fontAlgn="ctr">
                <a:defRPr sz="4800" b="0" i="0" u="none" strike="noStrike">
                  <a:solidFill>
                    <a:srgbClr val="000000"/>
                  </a:solidFill>
                  <a:effectLst/>
                  <a:latin typeface="+mj-lt"/>
                  <a:ea typeface="Microsoft YaHei" panose="020B0503020204020204" pitchFamily="34" charset="-122"/>
                </a:defRPr>
              </a:lvl1pPr>
            </a:lstStyle>
            <a:p>
              <a:r>
                <a:rPr lang="en-US" sz="2000">
                  <a:solidFill>
                    <a:srgbClr val="221195"/>
                  </a:solidFill>
                  <a:sym typeface="+mn-ea"/>
                </a:rPr>
                <a:t>Tools &amp; Techs</a:t>
              </a:r>
              <a:endParaRPr sz="2000">
                <a:solidFill>
                  <a:srgbClr val="221195"/>
                </a:solidFill>
                <a:sym typeface="+mn-ea"/>
              </a:endParaRPr>
            </a:p>
            <a:p>
              <a:endParaRPr lang="en-US" altLang="zh-CN" sz="2000" dirty="0">
                <a:solidFill>
                  <a:srgbClr val="1A3497"/>
                </a:solidFill>
                <a:ea typeface="Gilroy" panose="00000400000000000000" charset="0"/>
              </a:endParaRPr>
            </a:p>
          </p:txBody>
        </p:sp>
      </p:grpSp>
      <p:grpSp>
        <p:nvGrpSpPr>
          <p:cNvPr id="24" name="组合 84"/>
          <p:cNvGrpSpPr/>
          <p:nvPr/>
        </p:nvGrpSpPr>
        <p:grpSpPr>
          <a:xfrm>
            <a:off x="6327775" y="5327650"/>
            <a:ext cx="5200015" cy="935990"/>
            <a:chOff x="610643" y="5134518"/>
            <a:chExt cx="5200231" cy="1632857"/>
          </a:xfrm>
        </p:grpSpPr>
        <p:sp>
          <p:nvSpPr>
            <p:cNvPr id="25" name="矩形: 圆角 85"/>
            <p:cNvSpPr/>
            <p:nvPr/>
          </p:nvSpPr>
          <p:spPr>
            <a:xfrm>
              <a:off x="610643" y="5134518"/>
              <a:ext cx="5062261" cy="1632857"/>
            </a:xfrm>
            <a:prstGeom prst="roundRect">
              <a:avLst>
                <a:gd name="adj" fmla="val 5929"/>
              </a:avLst>
            </a:prstGeom>
            <a:solidFill>
              <a:schemeClr val="bg1"/>
            </a:soli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86"/>
            <p:cNvSpPr txBox="1"/>
            <p:nvPr/>
          </p:nvSpPr>
          <p:spPr>
            <a:xfrm>
              <a:off x="1801582" y="5624883"/>
              <a:ext cx="4009292" cy="695681"/>
            </a:xfrm>
            <a:prstGeom prst="rect">
              <a:avLst/>
            </a:prstGeom>
            <a:noFill/>
            <a:ln>
              <a:noFill/>
            </a:ln>
          </p:spPr>
          <p:txBody>
            <a:bodyPr wrap="square">
              <a:spAutoFit/>
            </a:bodyPr>
            <a:lstStyle>
              <a:defPPr>
                <a:defRPr lang="zh-CN"/>
              </a:defPPr>
              <a:lvl1pPr fontAlgn="ctr">
                <a:defRPr sz="4800" b="0" i="0" u="none" strike="noStrike">
                  <a:solidFill>
                    <a:srgbClr val="000000"/>
                  </a:solidFill>
                  <a:effectLst/>
                  <a:latin typeface="+mj-lt"/>
                  <a:ea typeface="Microsoft YaHei" panose="020B0503020204020204" pitchFamily="34" charset="-122"/>
                </a:defRPr>
              </a:lvl1pPr>
            </a:lstStyle>
            <a:p>
              <a:r>
                <a:rPr lang="en-US" altLang="zh-CN" sz="2000" dirty="0">
                  <a:solidFill>
                    <a:srgbClr val="1A3497"/>
                  </a:solidFill>
                  <a:ea typeface="Gilroy" panose="00000400000000000000" charset="0"/>
                </a:rPr>
                <a:t>   Conclusion</a:t>
              </a:r>
              <a:endParaRPr lang="en-US" altLang="zh-CN" sz="2000" dirty="0">
                <a:solidFill>
                  <a:srgbClr val="1A3497"/>
                </a:solidFill>
                <a:ea typeface="Gilroy" panose="00000400000000000000" charset="0"/>
              </a:endParaRPr>
            </a:p>
          </p:txBody>
        </p:sp>
      </p:grpSp>
      <p:sp>
        <p:nvSpPr>
          <p:cNvPr id="28" name="文本框 7"/>
          <p:cNvSpPr txBox="1"/>
          <p:nvPr/>
        </p:nvSpPr>
        <p:spPr>
          <a:xfrm>
            <a:off x="1423670" y="5522595"/>
            <a:ext cx="659765" cy="646430"/>
          </a:xfrm>
          <a:prstGeom prst="rect">
            <a:avLst/>
          </a:prstGeom>
          <a:noFill/>
          <a:ln>
            <a:noFill/>
          </a:ln>
        </p:spPr>
        <p:txBody>
          <a:bodyPr wrap="square">
            <a:sp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pPr algn="ctr"/>
            <a:r>
              <a:rPr lang="en-US" altLang="zh-CN" sz="3600" dirty="0">
                <a:ea typeface="Arial" panose="020B0604020202020204" pitchFamily="34" charset="0"/>
              </a:rPr>
              <a:t>01</a:t>
            </a:r>
            <a:endParaRPr lang="zh-CN" altLang="en-US" sz="3600" dirty="0">
              <a:ea typeface="Arial" panose="020B0604020202020204" pitchFamily="34" charset="0"/>
            </a:endParaRPr>
          </a:p>
        </p:txBody>
      </p:sp>
      <p:sp>
        <p:nvSpPr>
          <p:cNvPr id="29" name="椭圆 2"/>
          <p:cNvSpPr/>
          <p:nvPr/>
        </p:nvSpPr>
        <p:spPr>
          <a:xfrm>
            <a:off x="6523990" y="5387975"/>
            <a:ext cx="836295" cy="836295"/>
          </a:xfrm>
          <a:prstGeom prst="ellipse">
            <a:avLst/>
          </a:prstGeom>
          <a:solidFill>
            <a:srgbClr val="AF2EE2"/>
          </a:solidFill>
          <a:ln>
            <a:noFill/>
          </a:ln>
          <a:effectLst>
            <a:outerShdw blurRad="50800" dist="38100" dir="2700000" algn="tl" rotWithShape="0">
              <a:srgbClr val="1B7FC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 name="文本框 7"/>
          <p:cNvSpPr txBox="1"/>
          <p:nvPr/>
        </p:nvSpPr>
        <p:spPr>
          <a:xfrm>
            <a:off x="6611620" y="5476240"/>
            <a:ext cx="659765" cy="645160"/>
          </a:xfrm>
          <a:prstGeom prst="rect">
            <a:avLst/>
          </a:prstGeom>
          <a:noFill/>
          <a:ln>
            <a:noFill/>
          </a:ln>
        </p:spPr>
        <p:txBody>
          <a:bodyPr wrap="square">
            <a:sp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pPr algn="ctr"/>
            <a:r>
              <a:rPr lang="en-US" altLang="zh-CN" sz="3600" dirty="0">
                <a:ea typeface="Arial" panose="020B0604020202020204" pitchFamily="34" charset="0"/>
              </a:rPr>
              <a:t>08</a:t>
            </a:r>
            <a:endParaRPr lang="zh-CN" altLang="en-US" sz="3600" dirty="0">
              <a:ea typeface="Arial" panose="020B0604020202020204" pitchFamily="34" charset="0"/>
            </a:endParaRPr>
          </a:p>
        </p:txBody>
      </p:sp>
      <p:sp>
        <p:nvSpPr>
          <p:cNvPr id="32" name="椭圆 75"/>
          <p:cNvSpPr/>
          <p:nvPr/>
        </p:nvSpPr>
        <p:spPr>
          <a:xfrm>
            <a:off x="1071245" y="5426710"/>
            <a:ext cx="836295" cy="836295"/>
          </a:xfrm>
          <a:prstGeom prst="ellipse">
            <a:avLst/>
          </a:prstGeom>
          <a:solidFill>
            <a:srgbClr val="1B56A6"/>
          </a:solidFill>
          <a:ln>
            <a:noFill/>
          </a:ln>
          <a:effectLst>
            <a:outerShdw blurRad="50800" dist="38100" dir="2700000" algn="tl" rotWithShape="0">
              <a:srgbClr val="1B7FC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4" name="文本框 12"/>
          <p:cNvSpPr txBox="1"/>
          <p:nvPr/>
        </p:nvSpPr>
        <p:spPr>
          <a:xfrm>
            <a:off x="1181735" y="5490210"/>
            <a:ext cx="659765" cy="646430"/>
          </a:xfrm>
          <a:prstGeom prst="rect">
            <a:avLst/>
          </a:prstGeom>
          <a:noFill/>
          <a:ln>
            <a:noFill/>
          </a:ln>
        </p:spPr>
        <p:txBody>
          <a:bodyPr wrap="square">
            <a:no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pPr algn="ctr"/>
            <a:r>
              <a:rPr lang="en-US" altLang="zh-CN" sz="3600" dirty="0">
                <a:ea typeface="Arial" panose="020B0604020202020204" pitchFamily="34" charset="0"/>
              </a:rPr>
              <a:t>04</a:t>
            </a:r>
            <a:endParaRPr lang="zh-CN" altLang="en-US" sz="3600" dirty="0">
              <a:ea typeface="Arial" panose="020B0604020202020204" pitchFamily="34" charset="0"/>
            </a:endParaRPr>
          </a:p>
        </p:txBody>
      </p:sp>
      <p:sp>
        <p:nvSpPr>
          <p:cNvPr id="9" name="矩形: 圆角 62"/>
          <p:cNvSpPr/>
          <p:nvPr/>
        </p:nvSpPr>
        <p:spPr>
          <a:xfrm>
            <a:off x="881380" y="1773555"/>
            <a:ext cx="5062220" cy="977900"/>
          </a:xfrm>
          <a:prstGeom prst="roundRect">
            <a:avLst>
              <a:gd name="adj" fmla="val 5929"/>
            </a:avLst>
          </a:prstGeom>
          <a:solidFill>
            <a:schemeClr val="bg1"/>
          </a:soli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椭圆 2"/>
          <p:cNvSpPr/>
          <p:nvPr/>
        </p:nvSpPr>
        <p:spPr>
          <a:xfrm>
            <a:off x="1036955" y="1846580"/>
            <a:ext cx="836295" cy="836295"/>
          </a:xfrm>
          <a:prstGeom prst="ellipse">
            <a:avLst/>
          </a:prstGeom>
          <a:solidFill>
            <a:srgbClr val="AF2EE2"/>
          </a:solidFill>
          <a:ln>
            <a:noFill/>
          </a:ln>
          <a:effectLst>
            <a:outerShdw blurRad="50800" dist="38100" dir="2700000" algn="tl" rotWithShape="0">
              <a:srgbClr val="1B7FC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文本框 3"/>
          <p:cNvSpPr txBox="1"/>
          <p:nvPr/>
        </p:nvSpPr>
        <p:spPr>
          <a:xfrm>
            <a:off x="1147445" y="1939290"/>
            <a:ext cx="659765" cy="666115"/>
          </a:xfrm>
          <a:prstGeom prst="rect">
            <a:avLst/>
          </a:prstGeom>
          <a:noFill/>
          <a:ln>
            <a:noFill/>
          </a:ln>
        </p:spPr>
        <p:txBody>
          <a:bodyPr wrap="square">
            <a:no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pPr algn="ctr"/>
            <a:r>
              <a:rPr lang="en-US" altLang="zh-CN" sz="3600" dirty="0">
                <a:ea typeface="Arial" panose="020B0604020202020204" pitchFamily="34" charset="0"/>
              </a:rPr>
              <a:t>01</a:t>
            </a:r>
            <a:endParaRPr lang="zh-CN" altLang="en-US" sz="3600" dirty="0">
              <a:ea typeface="Arial" panose="020B0604020202020204" pitchFamily="34" charset="0"/>
            </a:endParaRPr>
          </a:p>
        </p:txBody>
      </p:sp>
      <p:grpSp>
        <p:nvGrpSpPr>
          <p:cNvPr id="18" name="组合 78"/>
          <p:cNvGrpSpPr/>
          <p:nvPr/>
        </p:nvGrpSpPr>
        <p:grpSpPr>
          <a:xfrm>
            <a:off x="6288405" y="1790065"/>
            <a:ext cx="5367655" cy="968375"/>
            <a:chOff x="737648" y="2952206"/>
            <a:chExt cx="5367877" cy="1632857"/>
          </a:xfrm>
        </p:grpSpPr>
        <p:sp>
          <p:nvSpPr>
            <p:cNvPr id="19" name="矩形: 圆角 79"/>
            <p:cNvSpPr/>
            <p:nvPr/>
          </p:nvSpPr>
          <p:spPr>
            <a:xfrm>
              <a:off x="737648" y="2952206"/>
              <a:ext cx="5062261" cy="1632857"/>
            </a:xfrm>
            <a:prstGeom prst="roundRect">
              <a:avLst>
                <a:gd name="adj" fmla="val 5929"/>
              </a:avLst>
            </a:prstGeom>
            <a:solidFill>
              <a:schemeClr val="bg1"/>
            </a:soli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80"/>
            <p:cNvSpPr txBox="1"/>
            <p:nvPr/>
          </p:nvSpPr>
          <p:spPr>
            <a:xfrm>
              <a:off x="2096233" y="3428721"/>
              <a:ext cx="4009292" cy="672416"/>
            </a:xfrm>
            <a:prstGeom prst="rect">
              <a:avLst/>
            </a:prstGeom>
            <a:noFill/>
            <a:ln>
              <a:noFill/>
            </a:ln>
          </p:spPr>
          <p:txBody>
            <a:bodyPr wrap="square">
              <a:spAutoFit/>
            </a:bodyPr>
            <a:lstStyle>
              <a:defPPr>
                <a:defRPr lang="zh-CN"/>
              </a:defPPr>
              <a:lvl1pPr fontAlgn="ctr">
                <a:defRPr sz="4800" b="0" i="0" u="none" strike="noStrike">
                  <a:solidFill>
                    <a:srgbClr val="000000"/>
                  </a:solidFill>
                  <a:effectLst/>
                  <a:latin typeface="+mj-lt"/>
                  <a:ea typeface="Microsoft YaHei" panose="020B0503020204020204" pitchFamily="34" charset="-122"/>
                </a:defRPr>
              </a:lvl1pPr>
            </a:lstStyle>
            <a:p>
              <a:r>
                <a:rPr lang="en-US" altLang="zh-CN" sz="2000" dirty="0">
                  <a:solidFill>
                    <a:srgbClr val="1A3497"/>
                  </a:solidFill>
                  <a:ea typeface="Gilroy" panose="00000400000000000000" charset="0"/>
                </a:rPr>
                <a:t>Approach</a:t>
              </a:r>
              <a:endParaRPr lang="en-US" altLang="zh-CN" sz="2000" dirty="0">
                <a:solidFill>
                  <a:srgbClr val="1A3497"/>
                </a:solidFill>
                <a:ea typeface="Gilroy" panose="00000400000000000000" charset="0"/>
              </a:endParaRPr>
            </a:p>
          </p:txBody>
        </p:sp>
        <p:sp>
          <p:nvSpPr>
            <p:cNvPr id="22" name="文本框 83"/>
            <p:cNvSpPr txBox="1"/>
            <p:nvPr/>
          </p:nvSpPr>
          <p:spPr>
            <a:xfrm>
              <a:off x="1025269" y="3429000"/>
              <a:ext cx="659839" cy="1087858"/>
            </a:xfrm>
            <a:prstGeom prst="rect">
              <a:avLst/>
            </a:prstGeom>
            <a:noFill/>
            <a:ln>
              <a:noFill/>
            </a:ln>
          </p:spPr>
          <p:txBody>
            <a:bodyPr wrap="square">
              <a:sp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pPr algn="ctr"/>
              <a:r>
                <a:rPr lang="en-US" altLang="zh-CN" sz="3600" dirty="0">
                  <a:ea typeface="Arial" panose="020B0604020202020204" pitchFamily="34" charset="0"/>
                </a:rPr>
                <a:t>02</a:t>
              </a:r>
              <a:endParaRPr lang="zh-CN" altLang="en-US" sz="3600" dirty="0">
                <a:ea typeface="Arial" panose="020B0604020202020204" pitchFamily="34" charset="0"/>
              </a:endParaRPr>
            </a:p>
          </p:txBody>
        </p:sp>
      </p:grpSp>
      <p:sp>
        <p:nvSpPr>
          <p:cNvPr id="23" name="文本框 9"/>
          <p:cNvSpPr txBox="1"/>
          <p:nvPr/>
        </p:nvSpPr>
        <p:spPr>
          <a:xfrm>
            <a:off x="2056765" y="2066925"/>
            <a:ext cx="4009390" cy="459740"/>
          </a:xfrm>
          <a:prstGeom prst="rect">
            <a:avLst/>
          </a:prstGeom>
          <a:noFill/>
          <a:ln>
            <a:noFill/>
          </a:ln>
        </p:spPr>
        <p:txBody>
          <a:bodyPr wrap="square">
            <a:noAutofit/>
          </a:bodyPr>
          <a:lstStyle>
            <a:defPPr>
              <a:defRPr lang="zh-CN"/>
            </a:defPPr>
            <a:lvl1pPr fontAlgn="ctr">
              <a:defRPr sz="4800" b="0" i="0" u="none" strike="noStrike">
                <a:solidFill>
                  <a:srgbClr val="000000"/>
                </a:solidFill>
                <a:effectLst/>
                <a:latin typeface="+mj-lt"/>
                <a:ea typeface="Microsoft YaHei" panose="020B0503020204020204" pitchFamily="34" charset="-122"/>
              </a:defRPr>
            </a:lvl1pPr>
          </a:lstStyle>
          <a:p>
            <a:r>
              <a:rPr lang="en-US" altLang="zh-CN" sz="2000" dirty="0">
                <a:solidFill>
                  <a:srgbClr val="1A3497"/>
                </a:solidFill>
                <a:ea typeface="Gilroy" panose="00000400000000000000" charset="0"/>
              </a:rPr>
              <a:t>Introduction</a:t>
            </a:r>
            <a:endParaRPr lang="en-US" altLang="zh-CN" sz="2000" dirty="0">
              <a:solidFill>
                <a:srgbClr val="1A3497"/>
              </a:solidFill>
              <a:ea typeface="Gilroy" panose="00000400000000000000" charset="0"/>
            </a:endParaRPr>
          </a:p>
        </p:txBody>
      </p:sp>
      <p:sp>
        <p:nvSpPr>
          <p:cNvPr id="30" name="椭圆 75"/>
          <p:cNvSpPr/>
          <p:nvPr/>
        </p:nvSpPr>
        <p:spPr>
          <a:xfrm>
            <a:off x="6435090" y="1846580"/>
            <a:ext cx="836295" cy="836295"/>
          </a:xfrm>
          <a:prstGeom prst="ellipse">
            <a:avLst/>
          </a:prstGeom>
          <a:solidFill>
            <a:srgbClr val="1B56A6"/>
          </a:solidFill>
          <a:ln>
            <a:noFill/>
          </a:ln>
          <a:effectLst>
            <a:outerShdw blurRad="50800" dist="38100" dir="2700000" algn="tl" rotWithShape="0">
              <a:srgbClr val="1B7FC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6" name="文本框 76"/>
          <p:cNvSpPr txBox="1"/>
          <p:nvPr/>
        </p:nvSpPr>
        <p:spPr>
          <a:xfrm>
            <a:off x="6523990" y="1958975"/>
            <a:ext cx="659765" cy="645160"/>
          </a:xfrm>
          <a:prstGeom prst="rect">
            <a:avLst/>
          </a:prstGeom>
          <a:noFill/>
          <a:ln>
            <a:noFill/>
          </a:ln>
        </p:spPr>
        <p:txBody>
          <a:bodyPr wrap="square">
            <a:spAutoFit/>
          </a:bodyPr>
          <a:lstStyle>
            <a:defPPr>
              <a:defRPr lang="zh-CN"/>
            </a:defPPr>
            <a:lvl1pPr fontAlgn="ctr">
              <a:defRPr sz="4800" b="0" i="0" u="none" strike="noStrike">
                <a:solidFill>
                  <a:schemeClr val="bg1"/>
                </a:solidFill>
                <a:effectLst/>
                <a:latin typeface="+mj-lt"/>
                <a:ea typeface="Microsoft YaHei" panose="020B0503020204020204" pitchFamily="34" charset="-122"/>
              </a:defRPr>
            </a:lvl1pPr>
          </a:lstStyle>
          <a:p>
            <a:pPr algn="ctr"/>
            <a:r>
              <a:rPr lang="en-US" altLang="zh-CN" sz="3600" dirty="0">
                <a:ea typeface="Arial" panose="020B0604020202020204" pitchFamily="34" charset="0"/>
              </a:rPr>
              <a:t>05</a:t>
            </a:r>
            <a:endParaRPr lang="zh-CN" altLang="en-US" sz="3600" dirty="0">
              <a:ea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sp>
        <p:nvSpPr>
          <p:cNvPr id="27" name="任意多边形: 形状 26"/>
          <p:cNvSpPr/>
          <p:nvPr/>
        </p:nvSpPr>
        <p:spPr>
          <a:xfrm>
            <a:off x="0" y="5787958"/>
            <a:ext cx="12192000" cy="1070042"/>
          </a:xfrm>
          <a:custGeom>
            <a:avLst/>
            <a:gdLst>
              <a:gd name="connsiteX0" fmla="*/ 0 w 12192000"/>
              <a:gd name="connsiteY0" fmla="*/ 0 h 4704110"/>
              <a:gd name="connsiteX1" fmla="*/ 12192000 w 12192000"/>
              <a:gd name="connsiteY1" fmla="*/ 0 h 4704110"/>
              <a:gd name="connsiteX2" fmla="*/ 12192000 w 12192000"/>
              <a:gd name="connsiteY2" fmla="*/ 4704110 h 4704110"/>
              <a:gd name="connsiteX3" fmla="*/ 0 w 12192000"/>
              <a:gd name="connsiteY3" fmla="*/ 4704110 h 4704110"/>
            </a:gdLst>
            <a:ahLst/>
            <a:cxnLst>
              <a:cxn ang="0">
                <a:pos x="connsiteX0" y="connsiteY0"/>
              </a:cxn>
              <a:cxn ang="0">
                <a:pos x="connsiteX1" y="connsiteY1"/>
              </a:cxn>
              <a:cxn ang="0">
                <a:pos x="connsiteX2" y="connsiteY2"/>
              </a:cxn>
              <a:cxn ang="0">
                <a:pos x="connsiteX3" y="connsiteY3"/>
              </a:cxn>
            </a:cxnLst>
            <a:rect l="l" t="t" r="r" b="b"/>
            <a:pathLst>
              <a:path w="12192000" h="4704110">
                <a:moveTo>
                  <a:pt x="0" y="0"/>
                </a:moveTo>
                <a:lnTo>
                  <a:pt x="12192000" y="0"/>
                </a:lnTo>
                <a:lnTo>
                  <a:pt x="12192000" y="4704110"/>
                </a:lnTo>
                <a:lnTo>
                  <a:pt x="0" y="4704110"/>
                </a:lnTo>
                <a:close/>
              </a:path>
            </a:pathLst>
          </a:custGeom>
          <a:gradFill>
            <a:gsLst>
              <a:gs pos="38000">
                <a:srgbClr val="020457"/>
              </a:gs>
              <a:gs pos="100000">
                <a:srgbClr val="06023D"/>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文本框 6"/>
          <p:cNvSpPr txBox="1"/>
          <p:nvPr/>
        </p:nvSpPr>
        <p:spPr>
          <a:xfrm>
            <a:off x="3992880" y="2649220"/>
            <a:ext cx="7153275" cy="2245360"/>
          </a:xfrm>
          <a:prstGeom prst="rect">
            <a:avLst/>
          </a:prstGeom>
          <a:noFill/>
        </p:spPr>
        <p:txBody>
          <a:bodyPr wrap="square">
            <a:spAutoFit/>
          </a:bodyPr>
          <a:lstStyle/>
          <a:p>
            <a:pPr algn="l" fontAlgn="ctr">
              <a:lnSpc>
                <a:spcPct val="100000"/>
              </a:lnSpc>
            </a:pPr>
            <a:r>
              <a:rPr lang="en-US" altLang="en-US" sz="2000" i="0" u="none" strike="noStrike" dirty="0">
                <a:solidFill>
                  <a:schemeClr val="bg1"/>
                </a:solidFill>
                <a:effectLst/>
                <a:ea typeface="Arial" panose="020B0604020202020204" pitchFamily="34" charset="0"/>
                <a:cs typeface="+mn-lt"/>
                <a:sym typeface="+mn-ea"/>
              </a:rPr>
              <a:t>The Phone Book Management System is a C++ program designed to store and manage contact details such as names, phone numbers, and email addresses. It allows users to easily add, view, search, edit, and delete contacts. Using file handling, the program keeps data saved permanently, making it a simple and effective way to organize personal or professional contacts digitally.</a:t>
            </a:r>
            <a:endParaRPr lang="en-US" altLang="en-US" sz="2000" i="0" u="none" strike="noStrike" dirty="0">
              <a:solidFill>
                <a:schemeClr val="bg1"/>
              </a:solidFill>
              <a:effectLst/>
              <a:ea typeface="Arial" panose="020B0604020202020204" pitchFamily="34" charset="0"/>
              <a:cs typeface="+mn-lt"/>
              <a:sym typeface="+mn-ea"/>
            </a:endParaRPr>
          </a:p>
        </p:txBody>
      </p:sp>
      <p:sp>
        <p:nvSpPr>
          <p:cNvPr id="2" name="文本框 1"/>
          <p:cNvSpPr txBox="1"/>
          <p:nvPr/>
        </p:nvSpPr>
        <p:spPr>
          <a:xfrm>
            <a:off x="609423" y="1512725"/>
            <a:ext cx="11216844" cy="1014730"/>
          </a:xfrm>
          <a:prstGeom prst="rect">
            <a:avLst/>
          </a:prstGeom>
          <a:noFill/>
        </p:spPr>
        <p:txBody>
          <a:bodyPr wrap="square">
            <a:spAutoFit/>
          </a:bodyPr>
          <a:lstStyle/>
          <a:p>
            <a:pPr algn="ctr"/>
            <a:r>
              <a:rPr lang="en-US" altLang="zh-CN" sz="6000" dirty="0">
                <a:solidFill>
                  <a:schemeClr val="bg1"/>
                </a:solidFill>
                <a:latin typeface="+mj-lt"/>
                <a:ea typeface="Gilroy" panose="00000400000000000000" charset="0"/>
              </a:rPr>
              <a:t>Introduction</a:t>
            </a:r>
            <a:endParaRPr lang="en-US" altLang="zh-CN" sz="6000" dirty="0">
              <a:solidFill>
                <a:schemeClr val="bg1"/>
              </a:solidFill>
              <a:latin typeface="+mj-lt"/>
              <a:ea typeface="Gilroy" panose="00000400000000000000" charset="0"/>
            </a:endParaRPr>
          </a:p>
        </p:txBody>
      </p:sp>
      <p:grpSp>
        <p:nvGrpSpPr>
          <p:cNvPr id="45" name="组合 44"/>
          <p:cNvGrpSpPr/>
          <p:nvPr/>
        </p:nvGrpSpPr>
        <p:grpSpPr>
          <a:xfrm>
            <a:off x="5788597" y="5447975"/>
            <a:ext cx="614806" cy="614806"/>
            <a:chOff x="1984442" y="5680952"/>
            <a:chExt cx="476655" cy="476655"/>
          </a:xfrm>
        </p:grpSpPr>
        <p:sp>
          <p:nvSpPr>
            <p:cNvPr id="28" name="椭圆 27"/>
            <p:cNvSpPr/>
            <p:nvPr/>
          </p:nvSpPr>
          <p:spPr>
            <a:xfrm>
              <a:off x="1984442" y="5680952"/>
              <a:ext cx="476655" cy="476655"/>
            </a:xfrm>
            <a:prstGeom prst="ellipse">
              <a:avLst/>
            </a:prstGeom>
            <a:solidFill>
              <a:srgbClr val="AF2E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半闭框 29"/>
            <p:cNvSpPr/>
            <p:nvPr/>
          </p:nvSpPr>
          <p:spPr>
            <a:xfrm rot="13500593">
              <a:off x="2150860" y="5797397"/>
              <a:ext cx="163177" cy="163177"/>
            </a:xfrm>
            <a:prstGeom prst="halfFrame">
              <a:avLst>
                <a:gd name="adj1" fmla="val 20149"/>
                <a:gd name="adj2" fmla="val 1895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5" name="文本框 24"/>
          <p:cNvSpPr txBox="1"/>
          <p:nvPr/>
        </p:nvSpPr>
        <p:spPr>
          <a:xfrm>
            <a:off x="4899239" y="657907"/>
            <a:ext cx="2637204" cy="829945"/>
          </a:xfrm>
          <a:prstGeom prst="rect">
            <a:avLst/>
          </a:prstGeom>
          <a:noFill/>
        </p:spPr>
        <p:txBody>
          <a:bodyPr wrap="square">
            <a:spAutoFit/>
          </a:bodyPr>
          <a:lstStyle/>
          <a:p>
            <a:pPr algn="ctr" fontAlgn="ctr"/>
            <a:r>
              <a:rPr lang="en-US" altLang="zh-CN" sz="4800" b="0" i="0" u="none" strike="noStrike" dirty="0">
                <a:solidFill>
                  <a:schemeClr val="bg1"/>
                </a:solidFill>
                <a:effectLst/>
                <a:latin typeface="+mj-lt"/>
                <a:ea typeface="Arial" panose="020B0604020202020204" pitchFamily="34" charset="0"/>
              </a:rPr>
              <a:t>Part 1</a:t>
            </a:r>
            <a:endParaRPr lang="en-US" altLang="zh-CN" sz="4800" b="0" i="0" u="none" strike="noStrike" dirty="0">
              <a:solidFill>
                <a:schemeClr val="bg1"/>
              </a:solidFill>
              <a:effectLst/>
              <a:latin typeface="+mj-lt"/>
              <a:ea typeface="Arial" panose="020B0604020202020204" pitchFamily="34" charset="0"/>
            </a:endParaRPr>
          </a:p>
        </p:txBody>
      </p:sp>
      <p:pic>
        <p:nvPicPr>
          <p:cNvPr id="39" name="图片 38"/>
          <p:cNvPicPr>
            <a:picLocks noChangeAspect="1"/>
          </p:cNvPicPr>
          <p:nvPr/>
        </p:nvPicPr>
        <p:blipFill rotWithShape="1">
          <a:blip r:embed="rId2"/>
          <a:srcRect l="36713" t="47403" b="12967"/>
          <a:stretch>
            <a:fillRect/>
          </a:stretch>
        </p:blipFill>
        <p:spPr>
          <a:xfrm>
            <a:off x="0" y="-185"/>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pic>
        <p:nvPicPr>
          <p:cNvPr id="9" name="Picture 8" descr="9781666242621_p0_v1_s600x595"/>
          <p:cNvPicPr>
            <a:picLocks noChangeAspect="1"/>
          </p:cNvPicPr>
          <p:nvPr/>
        </p:nvPicPr>
        <p:blipFill>
          <a:blip r:embed="rId3"/>
          <a:stretch>
            <a:fillRect/>
          </a:stretch>
        </p:blipFill>
        <p:spPr>
          <a:xfrm>
            <a:off x="1160780" y="2091690"/>
            <a:ext cx="2221230" cy="29197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1B56A6"/>
            </a:gs>
            <a:gs pos="76000">
              <a:srgbClr val="221195"/>
            </a:gs>
          </a:gsLst>
          <a:lin ang="5400000" scaled="1"/>
          <a:tileRect/>
        </a:gradFill>
        <a:effectLst/>
      </p:bgPr>
    </p:bg>
    <p:spTree>
      <p:nvGrpSpPr>
        <p:cNvPr id="1" name=""/>
        <p:cNvGrpSpPr/>
        <p:nvPr/>
      </p:nvGrpSpPr>
      <p:grpSpPr>
        <a:xfrm>
          <a:off x="0" y="0"/>
          <a:ext cx="0" cy="0"/>
          <a:chOff x="0" y="0"/>
          <a:chExt cx="0" cy="0"/>
        </a:xfrm>
      </p:grpSpPr>
      <p:sp>
        <p:nvSpPr>
          <p:cNvPr id="4" name="任意多边形: 形状 3"/>
          <p:cNvSpPr/>
          <p:nvPr/>
        </p:nvSpPr>
        <p:spPr>
          <a:xfrm>
            <a:off x="0" y="4708525"/>
            <a:ext cx="12192000" cy="2196465"/>
          </a:xfrm>
          <a:custGeom>
            <a:avLst/>
            <a:gdLst>
              <a:gd name="connsiteX0" fmla="*/ 0 w 12192000"/>
              <a:gd name="connsiteY0" fmla="*/ 0 h 4704110"/>
              <a:gd name="connsiteX1" fmla="*/ 12192000 w 12192000"/>
              <a:gd name="connsiteY1" fmla="*/ 0 h 4704110"/>
              <a:gd name="connsiteX2" fmla="*/ 12192000 w 12192000"/>
              <a:gd name="connsiteY2" fmla="*/ 4704110 h 4704110"/>
              <a:gd name="connsiteX3" fmla="*/ 0 w 12192000"/>
              <a:gd name="connsiteY3" fmla="*/ 4704110 h 4704110"/>
            </a:gdLst>
            <a:ahLst/>
            <a:cxnLst>
              <a:cxn ang="0">
                <a:pos x="connsiteX0" y="connsiteY0"/>
              </a:cxn>
              <a:cxn ang="0">
                <a:pos x="connsiteX1" y="connsiteY1"/>
              </a:cxn>
              <a:cxn ang="0">
                <a:pos x="connsiteX2" y="connsiteY2"/>
              </a:cxn>
              <a:cxn ang="0">
                <a:pos x="connsiteX3" y="connsiteY3"/>
              </a:cxn>
            </a:cxnLst>
            <a:rect l="l" t="t" r="r" b="b"/>
            <a:pathLst>
              <a:path w="12192000" h="4704110">
                <a:moveTo>
                  <a:pt x="0" y="0"/>
                </a:moveTo>
                <a:lnTo>
                  <a:pt x="12192000" y="0"/>
                </a:lnTo>
                <a:lnTo>
                  <a:pt x="12192000" y="4704110"/>
                </a:lnTo>
                <a:lnTo>
                  <a:pt x="0" y="4704110"/>
                </a:lnTo>
                <a:close/>
              </a:path>
            </a:pathLst>
          </a:custGeom>
          <a:gradFill>
            <a:gsLst>
              <a:gs pos="38000">
                <a:srgbClr val="020457"/>
              </a:gs>
              <a:gs pos="100000">
                <a:srgbClr val="06023D"/>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p>
        </p:txBody>
      </p:sp>
      <p:pic>
        <p:nvPicPr>
          <p:cNvPr id="18" name="图片 17"/>
          <p:cNvPicPr>
            <a:picLocks noChangeAspect="1"/>
          </p:cNvPicPr>
          <p:nvPr/>
        </p:nvPicPr>
        <p:blipFill>
          <a:blip r:embed="rId1"/>
          <a:srcRect r="24556" b="42640"/>
          <a:stretch>
            <a:fillRect/>
          </a:stretch>
        </p:blipFill>
        <p:spPr>
          <a:xfrm>
            <a:off x="8961120" y="4385945"/>
            <a:ext cx="3230880" cy="247205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5" name="图片 4"/>
          <p:cNvPicPr>
            <a:picLocks noChangeAspect="1"/>
          </p:cNvPicPr>
          <p:nvPr/>
        </p:nvPicPr>
        <p:blipFill rotWithShape="1">
          <a:blip r:embed="rId2"/>
          <a:srcRect l="30135" t="41982" b="12967"/>
          <a:stretch>
            <a:fillRect/>
          </a:stretch>
        </p:blipFill>
        <p:spPr>
          <a:xfrm>
            <a:off x="-12033" y="0"/>
            <a:ext cx="6861406" cy="4422577"/>
          </a:xfrm>
          <a:custGeom>
            <a:avLst/>
            <a:gdLst>
              <a:gd name="connsiteX0" fmla="*/ 0 w 10639842"/>
              <a:gd name="connsiteY0" fmla="*/ 0 h 6858000"/>
              <a:gd name="connsiteX1" fmla="*/ 10639842 w 10639842"/>
              <a:gd name="connsiteY1" fmla="*/ 0 h 6858000"/>
              <a:gd name="connsiteX2" fmla="*/ 10639842 w 10639842"/>
              <a:gd name="connsiteY2" fmla="*/ 6858000 h 6858000"/>
              <a:gd name="connsiteX3" fmla="*/ 0 w 106398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639842" h="6858000">
                <a:moveTo>
                  <a:pt x="0" y="0"/>
                </a:moveTo>
                <a:lnTo>
                  <a:pt x="10639842" y="0"/>
                </a:lnTo>
                <a:lnTo>
                  <a:pt x="10639842" y="6858000"/>
                </a:lnTo>
                <a:lnTo>
                  <a:pt x="0" y="6858000"/>
                </a:lnTo>
                <a:close/>
              </a:path>
            </a:pathLst>
          </a:custGeom>
        </p:spPr>
      </p:pic>
      <p:sp>
        <p:nvSpPr>
          <p:cNvPr id="7" name="文本框 6"/>
          <p:cNvSpPr txBox="1"/>
          <p:nvPr/>
        </p:nvSpPr>
        <p:spPr>
          <a:xfrm>
            <a:off x="3190525" y="1316006"/>
            <a:ext cx="7048500" cy="1014730"/>
          </a:xfrm>
          <a:prstGeom prst="rect">
            <a:avLst/>
          </a:prstGeom>
          <a:noFill/>
        </p:spPr>
        <p:txBody>
          <a:bodyPr wrap="square">
            <a:spAutoFit/>
          </a:bodyPr>
          <a:lstStyle/>
          <a:p>
            <a:pPr algn="l"/>
            <a:r>
              <a:rPr lang="en-US" altLang="zh-CN" sz="6000" dirty="0">
                <a:solidFill>
                  <a:schemeClr val="bg1"/>
                </a:solidFill>
                <a:latin typeface="+mj-lt"/>
                <a:ea typeface="Gilroy" panose="00000400000000000000" charset="0"/>
              </a:rPr>
              <a:t>         Objectives</a:t>
            </a:r>
            <a:endParaRPr lang="en-US" altLang="zh-CN" sz="6000" dirty="0">
              <a:solidFill>
                <a:schemeClr val="bg1"/>
              </a:solidFill>
              <a:latin typeface="+mj-lt"/>
              <a:ea typeface="Gilroy" panose="00000400000000000000" charset="0"/>
            </a:endParaRPr>
          </a:p>
        </p:txBody>
      </p:sp>
      <p:sp>
        <p:nvSpPr>
          <p:cNvPr id="12" name="矩形: 圆角 11"/>
          <p:cNvSpPr/>
          <p:nvPr/>
        </p:nvSpPr>
        <p:spPr>
          <a:xfrm>
            <a:off x="1509395" y="5143500"/>
            <a:ext cx="3288665" cy="1521460"/>
          </a:xfrm>
          <a:prstGeom prst="roundRect">
            <a:avLst>
              <a:gd name="adj" fmla="val 5929"/>
            </a:avLst>
          </a:prstGeom>
          <a:solidFill>
            <a:schemeClr val="bg1"/>
          </a:soli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圆角 12"/>
          <p:cNvSpPr/>
          <p:nvPr/>
        </p:nvSpPr>
        <p:spPr>
          <a:xfrm>
            <a:off x="5631815" y="5143500"/>
            <a:ext cx="3329940" cy="1521460"/>
          </a:xfrm>
          <a:prstGeom prst="roundRect">
            <a:avLst>
              <a:gd name="adj" fmla="val 5929"/>
            </a:avLst>
          </a:prstGeom>
          <a:solidFill>
            <a:schemeClr val="bg1"/>
          </a:soli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9" name="图形 1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40580" y="5431090"/>
            <a:ext cx="460121" cy="460121"/>
          </a:xfrm>
          <a:prstGeom prst="rect">
            <a:avLst/>
          </a:prstGeom>
        </p:spPr>
      </p:pic>
      <p:sp>
        <p:nvSpPr>
          <p:cNvPr id="21" name="文本框 20"/>
          <p:cNvSpPr txBox="1"/>
          <p:nvPr/>
        </p:nvSpPr>
        <p:spPr>
          <a:xfrm>
            <a:off x="2452370" y="5271770"/>
            <a:ext cx="2276475" cy="1033145"/>
          </a:xfrm>
          <a:prstGeom prst="rect">
            <a:avLst/>
          </a:prstGeom>
          <a:noFill/>
        </p:spPr>
        <p:txBody>
          <a:bodyPr wrap="square">
            <a:noAutofit/>
          </a:bodyPr>
          <a:lstStyle>
            <a:defPPr>
              <a:defRPr lang="zh-CN"/>
            </a:defPPr>
            <a:lvl1pPr>
              <a:defRPr sz="1050">
                <a:solidFill>
                  <a:schemeClr val="tx1">
                    <a:lumMod val="65000"/>
                    <a:lumOff val="35000"/>
                  </a:schemeClr>
                </a:solidFill>
              </a:defRPr>
            </a:lvl1pPr>
          </a:lstStyle>
          <a:p>
            <a:r>
              <a:rPr sz="1400" b="1">
                <a:sym typeface="+mn-ea"/>
              </a:rPr>
              <a:t>The features ensure a user-friendly experience for managing personal or professional contacts.</a:t>
            </a:r>
            <a:endParaRPr lang="zh-CN" altLang="en-US" sz="1400" b="1" dirty="0">
              <a:sym typeface="+mn-ea"/>
            </a:endParaRPr>
          </a:p>
        </p:txBody>
      </p:sp>
      <p:sp>
        <p:nvSpPr>
          <p:cNvPr id="24" name="文本框 23"/>
          <p:cNvSpPr txBox="1"/>
          <p:nvPr/>
        </p:nvSpPr>
        <p:spPr>
          <a:xfrm>
            <a:off x="6497955" y="5272405"/>
            <a:ext cx="2463800" cy="1586230"/>
          </a:xfrm>
          <a:prstGeom prst="rect">
            <a:avLst/>
          </a:prstGeom>
          <a:noFill/>
        </p:spPr>
        <p:txBody>
          <a:bodyPr wrap="square">
            <a:noAutofit/>
          </a:bodyPr>
          <a:lstStyle>
            <a:defPPr>
              <a:defRPr lang="zh-CN"/>
            </a:defPPr>
            <a:lvl1pPr>
              <a:defRPr sz="1050">
                <a:solidFill>
                  <a:schemeClr val="tx1">
                    <a:lumMod val="65000"/>
                    <a:lumOff val="35000"/>
                  </a:schemeClr>
                </a:solidFill>
              </a:defRPr>
            </a:lvl1pPr>
          </a:lstStyle>
          <a:p>
            <a:r>
              <a:rPr lang="en-US" altLang="en-US" sz="1400" b="1" dirty="0"/>
              <a:t>This set of features represents a fully functional phonebook that excels in core functionality, data integrity, and usability.</a:t>
            </a:r>
            <a:endParaRPr lang="en-US" altLang="en-US" sz="1400" b="1" dirty="0"/>
          </a:p>
        </p:txBody>
      </p:sp>
      <p:pic>
        <p:nvPicPr>
          <p:cNvPr id="26" name="图形 25"/>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55528" y="5431370"/>
            <a:ext cx="460121" cy="460121"/>
          </a:xfrm>
          <a:prstGeom prst="rect">
            <a:avLst/>
          </a:prstGeom>
        </p:spPr>
      </p:pic>
      <p:sp>
        <p:nvSpPr>
          <p:cNvPr id="32" name="文本框 31"/>
          <p:cNvSpPr txBox="1"/>
          <p:nvPr/>
        </p:nvSpPr>
        <p:spPr>
          <a:xfrm>
            <a:off x="4728845" y="2282190"/>
            <a:ext cx="6666865" cy="2861310"/>
          </a:xfrm>
          <a:prstGeom prst="rect">
            <a:avLst/>
          </a:prstGeom>
          <a:noFill/>
        </p:spPr>
        <p:txBody>
          <a:bodyPr wrap="square">
            <a:spAutoFit/>
          </a:bodyPr>
          <a:lstStyle/>
          <a:p>
            <a:pPr marL="342900" indent="-342900" fontAlgn="ctr">
              <a:buFont typeface="Arial" panose="020B0604020202020204" pitchFamily="34" charset="0"/>
              <a:buChar char="•"/>
            </a:pPr>
            <a:r>
              <a:rPr sz="2000">
                <a:solidFill>
                  <a:schemeClr val="bg1"/>
                </a:solidFill>
                <a:sym typeface="+mn-ea"/>
              </a:rPr>
              <a:t>Add, delete, and search contacts</a:t>
            </a:r>
            <a:endParaRPr sz="2000">
              <a:solidFill>
                <a:schemeClr val="bg1"/>
              </a:solidFill>
              <a:sym typeface="+mn-ea"/>
            </a:endParaRPr>
          </a:p>
          <a:p>
            <a:pPr marL="342900" indent="-342900" fontAlgn="ctr">
              <a:buFont typeface="Arial" panose="020B0604020202020204" pitchFamily="34" charset="0"/>
              <a:buChar char="•"/>
            </a:pPr>
            <a:r>
              <a:rPr sz="2000">
                <a:solidFill>
                  <a:schemeClr val="bg1"/>
                </a:solidFill>
                <a:sym typeface="+mn-ea"/>
              </a:rPr>
              <a:t>Edit existing information</a:t>
            </a:r>
            <a:endParaRPr sz="2000">
              <a:solidFill>
                <a:schemeClr val="bg1"/>
              </a:solidFill>
              <a:sym typeface="+mn-ea"/>
            </a:endParaRPr>
          </a:p>
          <a:p>
            <a:pPr marL="342900" indent="-342900" fontAlgn="ctr">
              <a:buFont typeface="Arial" panose="020B0604020202020204" pitchFamily="34" charset="0"/>
              <a:buChar char="•"/>
            </a:pPr>
            <a:r>
              <a:rPr sz="2000">
                <a:solidFill>
                  <a:schemeClr val="bg1"/>
                </a:solidFill>
                <a:sym typeface="+mn-ea"/>
              </a:rPr>
              <a:t>Store data permanently</a:t>
            </a:r>
            <a:r>
              <a:rPr lang="en-US" sz="2000">
                <a:solidFill>
                  <a:schemeClr val="bg1"/>
                </a:solidFill>
                <a:sym typeface="+mn-ea"/>
              </a:rPr>
              <a:t> &amp; use vector and structure for data organization</a:t>
            </a:r>
            <a:endParaRPr sz="2000">
              <a:solidFill>
                <a:schemeClr val="bg1"/>
              </a:solidFill>
              <a:sym typeface="+mn-ea"/>
            </a:endParaRPr>
          </a:p>
          <a:p>
            <a:pPr marL="342900" indent="-342900" fontAlgn="ctr">
              <a:buFont typeface="Arial" panose="020B0604020202020204" pitchFamily="34" charset="0"/>
              <a:buChar char="•"/>
            </a:pPr>
            <a:r>
              <a:rPr sz="2000">
                <a:solidFill>
                  <a:schemeClr val="bg1"/>
                </a:solidFill>
                <a:sym typeface="+mn-ea"/>
              </a:rPr>
              <a:t>Easy user interface</a:t>
            </a:r>
            <a:endParaRPr sz="2000">
              <a:solidFill>
                <a:schemeClr val="bg1"/>
              </a:solidFill>
              <a:sym typeface="+mn-ea"/>
            </a:endParaRPr>
          </a:p>
          <a:p>
            <a:pPr marL="342900" indent="-342900" fontAlgn="ctr">
              <a:buFont typeface="Arial" panose="020B0604020202020204" pitchFamily="34" charset="0"/>
              <a:buChar char="•"/>
            </a:pPr>
            <a:r>
              <a:rPr lang="en-US" altLang="en-US" sz="2000">
                <a:solidFill>
                  <a:schemeClr val="bg1"/>
                </a:solidFill>
                <a:sym typeface="+mn-ea"/>
              </a:rPr>
              <a:t>To apply the fundamental concepts of C++ programming.</a:t>
            </a:r>
            <a:endParaRPr lang="en-US" altLang="en-US" sz="2000">
              <a:solidFill>
                <a:schemeClr val="bg1"/>
              </a:solidFill>
              <a:sym typeface="+mn-ea"/>
            </a:endParaRPr>
          </a:p>
          <a:p>
            <a:pPr indent="0" fontAlgn="ctr">
              <a:buFont typeface="Arial" panose="020B0604020202020204" pitchFamily="34" charset="0"/>
              <a:buNone/>
            </a:pPr>
            <a:endParaRPr lang="en-US" altLang="zh-CN" sz="2000" b="0" i="0" u="none" strike="noStrike" dirty="0">
              <a:solidFill>
                <a:schemeClr val="bg1"/>
              </a:solidFill>
              <a:effectLst/>
              <a:latin typeface="+mj-lt"/>
              <a:ea typeface="Arial" panose="020B0604020202020204" pitchFamily="34" charset="0"/>
              <a:sym typeface="+mn-ea"/>
            </a:endParaRPr>
          </a:p>
          <a:p>
            <a:pPr indent="0" fontAlgn="ctr">
              <a:buFont typeface="Arial" panose="020B0604020202020204" pitchFamily="34" charset="0"/>
              <a:buNone/>
            </a:pPr>
            <a:endParaRPr lang="en-US" altLang="zh-CN" sz="2000" b="0" i="0" u="none" strike="noStrike" dirty="0">
              <a:solidFill>
                <a:schemeClr val="bg1"/>
              </a:solidFill>
              <a:effectLst/>
              <a:latin typeface="+mj-lt"/>
              <a:ea typeface="Arial" panose="020B0604020202020204" pitchFamily="34" charset="0"/>
              <a:sym typeface="+mn-ea"/>
            </a:endParaRPr>
          </a:p>
        </p:txBody>
      </p:sp>
      <p:pic>
        <p:nvPicPr>
          <p:cNvPr id="2" name="Picture 1" descr="10f1907b-2567-564d-b1ad-0ade96af1083"/>
          <p:cNvPicPr>
            <a:picLocks noChangeAspect="1"/>
          </p:cNvPicPr>
          <p:nvPr/>
        </p:nvPicPr>
        <p:blipFill>
          <a:blip r:embed="rId7"/>
          <a:srcRect t="1576" r="1724" b="8184"/>
          <a:stretch>
            <a:fillRect/>
          </a:stretch>
        </p:blipFill>
        <p:spPr>
          <a:xfrm>
            <a:off x="1668780" y="1857375"/>
            <a:ext cx="2386965" cy="2428875"/>
          </a:xfrm>
          <a:prstGeom prst="rect">
            <a:avLst/>
          </a:prstGeom>
        </p:spPr>
      </p:pic>
      <p:sp>
        <p:nvSpPr>
          <p:cNvPr id="3" name="Text Box 2"/>
          <p:cNvSpPr txBox="1"/>
          <p:nvPr/>
        </p:nvSpPr>
        <p:spPr>
          <a:xfrm>
            <a:off x="4338320" y="519430"/>
            <a:ext cx="4064000" cy="1568450"/>
          </a:xfrm>
          <a:prstGeom prst="rect">
            <a:avLst/>
          </a:prstGeom>
          <a:noFill/>
        </p:spPr>
        <p:txBody>
          <a:bodyPr wrap="square" rtlCol="0">
            <a:spAutoFit/>
          </a:bodyPr>
          <a:p>
            <a:pPr algn="ctr"/>
            <a:r>
              <a:rPr lang="en-US" altLang="zh-CN" sz="4800" dirty="0">
                <a:solidFill>
                  <a:schemeClr val="bg1"/>
                </a:solidFill>
                <a:effectLst/>
                <a:latin typeface="+mj-lt"/>
                <a:ea typeface="Arial" panose="020B0604020202020204" pitchFamily="34" charset="0"/>
                <a:sym typeface="+mn-ea"/>
              </a:rPr>
              <a:t>Part 2</a:t>
            </a:r>
            <a:endParaRPr lang="en-US" altLang="zh-CN" sz="4800" b="0" i="0" u="none" strike="noStrike" dirty="0">
              <a:solidFill>
                <a:schemeClr val="bg1"/>
              </a:solidFill>
              <a:effectLst/>
              <a:latin typeface="+mj-lt"/>
              <a:ea typeface="Arial" panose="020B0604020202020204" pitchFamily="34" charset="0"/>
            </a:endParaRPr>
          </a:p>
          <a:p>
            <a:pPr algn="ctr"/>
            <a:endParaRPr lang="en-US" altLang="zh-CN" sz="4800" b="0" i="0" u="none" strike="noStrike" dirty="0">
              <a:solidFill>
                <a:schemeClr val="bg1"/>
              </a:solidFill>
              <a:effectLst/>
              <a:latin typeface="+mj-lt"/>
              <a:ea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sp>
        <p:nvSpPr>
          <p:cNvPr id="27" name="任意多边形: 形状 26"/>
          <p:cNvSpPr/>
          <p:nvPr/>
        </p:nvSpPr>
        <p:spPr>
          <a:xfrm>
            <a:off x="0" y="5787958"/>
            <a:ext cx="12192000" cy="1070042"/>
          </a:xfrm>
          <a:custGeom>
            <a:avLst/>
            <a:gdLst>
              <a:gd name="connsiteX0" fmla="*/ 0 w 12192000"/>
              <a:gd name="connsiteY0" fmla="*/ 0 h 4704110"/>
              <a:gd name="connsiteX1" fmla="*/ 12192000 w 12192000"/>
              <a:gd name="connsiteY1" fmla="*/ 0 h 4704110"/>
              <a:gd name="connsiteX2" fmla="*/ 12192000 w 12192000"/>
              <a:gd name="connsiteY2" fmla="*/ 4704110 h 4704110"/>
              <a:gd name="connsiteX3" fmla="*/ 0 w 12192000"/>
              <a:gd name="connsiteY3" fmla="*/ 4704110 h 4704110"/>
            </a:gdLst>
            <a:ahLst/>
            <a:cxnLst>
              <a:cxn ang="0">
                <a:pos x="connsiteX0" y="connsiteY0"/>
              </a:cxn>
              <a:cxn ang="0">
                <a:pos x="connsiteX1" y="connsiteY1"/>
              </a:cxn>
              <a:cxn ang="0">
                <a:pos x="connsiteX2" y="connsiteY2"/>
              </a:cxn>
              <a:cxn ang="0">
                <a:pos x="connsiteX3" y="connsiteY3"/>
              </a:cxn>
            </a:cxnLst>
            <a:rect l="l" t="t" r="r" b="b"/>
            <a:pathLst>
              <a:path w="12192000" h="4704110">
                <a:moveTo>
                  <a:pt x="0" y="0"/>
                </a:moveTo>
                <a:lnTo>
                  <a:pt x="12192000" y="0"/>
                </a:lnTo>
                <a:lnTo>
                  <a:pt x="12192000" y="4704110"/>
                </a:lnTo>
                <a:lnTo>
                  <a:pt x="0" y="4704110"/>
                </a:lnTo>
                <a:close/>
              </a:path>
            </a:pathLst>
          </a:custGeom>
          <a:gradFill>
            <a:gsLst>
              <a:gs pos="38000">
                <a:srgbClr val="020457"/>
              </a:gs>
              <a:gs pos="100000">
                <a:srgbClr val="06023D"/>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文本框 6"/>
          <p:cNvSpPr txBox="1"/>
          <p:nvPr/>
        </p:nvSpPr>
        <p:spPr>
          <a:xfrm>
            <a:off x="3867150" y="2351405"/>
            <a:ext cx="4884420" cy="3386455"/>
          </a:xfrm>
          <a:prstGeom prst="rect">
            <a:avLst/>
          </a:prstGeom>
          <a:noFill/>
        </p:spPr>
        <p:txBody>
          <a:bodyPr wrap="square">
            <a:noAutofit/>
          </a:bodyPr>
          <a:lstStyle/>
          <a:p>
            <a:pPr algn="ctr" fontAlgn="ctr">
              <a:lnSpc>
                <a:spcPct val="120000"/>
              </a:lnSpc>
            </a:pPr>
            <a:r>
              <a:rPr sz="2000">
                <a:solidFill>
                  <a:schemeClr val="bg1"/>
                </a:solidFill>
                <a:sym typeface="+mn-ea"/>
              </a:rPr>
              <a:t>File handling ensures that contact information is saved permanently even after closing the program. In C++, file streams like fstream, ifstream, and ofstream are used for reading and writing contact data.</a:t>
            </a:r>
            <a:endParaRPr sz="2000">
              <a:solidFill>
                <a:schemeClr val="bg1"/>
              </a:solidFill>
              <a:sym typeface="+mn-ea"/>
            </a:endParaRPr>
          </a:p>
          <a:p>
            <a:pPr algn="ctr" fontAlgn="ctr">
              <a:lnSpc>
                <a:spcPct val="120000"/>
              </a:lnSpc>
            </a:pPr>
            <a:endParaRPr lang="en-US" sz="2000" b="0" i="0" u="none" strike="noStrike" dirty="0">
              <a:solidFill>
                <a:schemeClr val="bg1"/>
              </a:solidFill>
              <a:effectLst/>
              <a:latin typeface="+mj-lt"/>
              <a:ea typeface="Arial" panose="020B0604020202020204" pitchFamily="34" charset="0"/>
              <a:sym typeface="+mn-ea"/>
            </a:endParaRPr>
          </a:p>
        </p:txBody>
      </p:sp>
      <p:sp>
        <p:nvSpPr>
          <p:cNvPr id="2" name="文本框 1"/>
          <p:cNvSpPr txBox="1"/>
          <p:nvPr/>
        </p:nvSpPr>
        <p:spPr>
          <a:xfrm>
            <a:off x="4104640" y="1228725"/>
            <a:ext cx="7023735" cy="1014730"/>
          </a:xfrm>
          <a:prstGeom prst="rect">
            <a:avLst/>
          </a:prstGeom>
          <a:noFill/>
        </p:spPr>
        <p:txBody>
          <a:bodyPr wrap="square">
            <a:spAutoFit/>
          </a:bodyPr>
          <a:lstStyle/>
          <a:p>
            <a:r>
              <a:rPr sz="6000" b="1">
                <a:solidFill>
                  <a:schemeClr val="bg1"/>
                </a:solidFill>
                <a:sym typeface="+mn-ea"/>
              </a:rPr>
              <a:t>File Handling</a:t>
            </a:r>
            <a:endParaRPr lang="zh-CN" altLang="en-US" sz="6000" b="1" dirty="0">
              <a:solidFill>
                <a:schemeClr val="bg1"/>
              </a:solidFill>
              <a:latin typeface="+mj-lt"/>
              <a:ea typeface="Gilroy" panose="00000400000000000000" charset="0"/>
              <a:sym typeface="+mn-ea"/>
            </a:endParaRPr>
          </a:p>
        </p:txBody>
      </p:sp>
      <p:grpSp>
        <p:nvGrpSpPr>
          <p:cNvPr id="45" name="组合 44"/>
          <p:cNvGrpSpPr/>
          <p:nvPr/>
        </p:nvGrpSpPr>
        <p:grpSpPr>
          <a:xfrm>
            <a:off x="5788597" y="5447975"/>
            <a:ext cx="614806" cy="614806"/>
            <a:chOff x="1984442" y="5680952"/>
            <a:chExt cx="476655" cy="476655"/>
          </a:xfrm>
        </p:grpSpPr>
        <p:sp>
          <p:nvSpPr>
            <p:cNvPr id="28" name="椭圆 27"/>
            <p:cNvSpPr/>
            <p:nvPr/>
          </p:nvSpPr>
          <p:spPr>
            <a:xfrm>
              <a:off x="1984442" y="5680952"/>
              <a:ext cx="476655" cy="476655"/>
            </a:xfrm>
            <a:prstGeom prst="ellipse">
              <a:avLst/>
            </a:prstGeom>
            <a:solidFill>
              <a:srgbClr val="AF2E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半闭框 29"/>
            <p:cNvSpPr/>
            <p:nvPr/>
          </p:nvSpPr>
          <p:spPr>
            <a:xfrm rot="13500593">
              <a:off x="2150860" y="5797397"/>
              <a:ext cx="163177" cy="163177"/>
            </a:xfrm>
            <a:prstGeom prst="halfFrame">
              <a:avLst>
                <a:gd name="adj1" fmla="val 20149"/>
                <a:gd name="adj2" fmla="val 1895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pic>
        <p:nvPicPr>
          <p:cNvPr id="39" name="图片 38"/>
          <p:cNvPicPr>
            <a:picLocks noChangeAspect="1"/>
          </p:cNvPicPr>
          <p:nvPr/>
        </p:nvPicPr>
        <p:blipFill rotWithShape="1">
          <a:blip r:embed="rId2"/>
          <a:srcRect l="36713" t="47403" b="12967"/>
          <a:stretch>
            <a:fillRect/>
          </a:stretch>
        </p:blipFill>
        <p:spPr>
          <a:xfrm>
            <a:off x="0" y="-24950"/>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pic>
        <p:nvPicPr>
          <p:cNvPr id="9" name="Picture 8" descr="IMG_20200726_0015"/>
          <p:cNvPicPr>
            <a:picLocks noChangeAspect="1"/>
          </p:cNvPicPr>
          <p:nvPr/>
        </p:nvPicPr>
        <p:blipFill>
          <a:blip r:embed="rId3"/>
          <a:stretch>
            <a:fillRect/>
          </a:stretch>
        </p:blipFill>
        <p:spPr>
          <a:xfrm>
            <a:off x="934085" y="2351405"/>
            <a:ext cx="2749550" cy="2370455"/>
          </a:xfrm>
          <a:prstGeom prst="rect">
            <a:avLst/>
          </a:prstGeom>
        </p:spPr>
      </p:pic>
      <p:pic>
        <p:nvPicPr>
          <p:cNvPr id="10" name="Picture 9" descr="3cb059b3-e901-51c5-8425-e794cb6c299b"/>
          <p:cNvPicPr>
            <a:picLocks noChangeAspect="1"/>
          </p:cNvPicPr>
          <p:nvPr/>
        </p:nvPicPr>
        <p:blipFill>
          <a:blip r:embed="rId4"/>
          <a:stretch>
            <a:fillRect/>
          </a:stretch>
        </p:blipFill>
        <p:spPr>
          <a:xfrm>
            <a:off x="8888095" y="2458720"/>
            <a:ext cx="2376170" cy="22631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sp>
        <p:nvSpPr>
          <p:cNvPr id="5" name="矩形: 圆角 4"/>
          <p:cNvSpPr/>
          <p:nvPr/>
        </p:nvSpPr>
        <p:spPr>
          <a:xfrm>
            <a:off x="1024255" y="3165475"/>
            <a:ext cx="10219690" cy="3423920"/>
          </a:xfrm>
          <a:prstGeom prst="roundRect">
            <a:avLst>
              <a:gd name="adj" fmla="val 5929"/>
            </a:avLst>
          </a:prstGeom>
          <a:solidFill>
            <a:schemeClr val="bg1"/>
          </a:solidFill>
          <a:ln w="15875">
            <a:noFill/>
            <a:prstDash val="solid"/>
          </a:ln>
          <a:effectLst>
            <a:outerShdw blurRad="482600" dist="101600" dir="4740000" algn="tr" rotWithShape="0">
              <a:srgbClr val="FD4C66">
                <a:alpha val="1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p:cNvSpPr txBox="1"/>
          <p:nvPr/>
        </p:nvSpPr>
        <p:spPr>
          <a:xfrm>
            <a:off x="1280160" y="967105"/>
            <a:ext cx="9487535" cy="1014730"/>
          </a:xfrm>
          <a:prstGeom prst="rect">
            <a:avLst/>
          </a:prstGeom>
          <a:noFill/>
        </p:spPr>
        <p:txBody>
          <a:bodyPr wrap="square">
            <a:spAutoFit/>
          </a:bodyPr>
          <a:lstStyle/>
          <a:p>
            <a:pPr algn="ctr"/>
            <a:r>
              <a:rPr lang="en-US" altLang="zh-CN" sz="6000" b="1" dirty="0">
                <a:solidFill>
                  <a:schemeClr val="bg1"/>
                </a:solidFill>
                <a:latin typeface="+mj-lt"/>
                <a:ea typeface="Gilroy" panose="00000400000000000000" charset="0"/>
                <a:sym typeface="+mn-ea"/>
              </a:rPr>
              <a:t>Problem Description</a:t>
            </a:r>
            <a:endParaRPr lang="en-US" altLang="zh-CN" sz="6000" b="1" dirty="0">
              <a:solidFill>
                <a:schemeClr val="bg1"/>
              </a:solidFill>
              <a:latin typeface="+mj-lt"/>
              <a:ea typeface="Gilroy" panose="00000400000000000000" charset="0"/>
              <a:sym typeface="+mn-ea"/>
            </a:endParaRPr>
          </a:p>
        </p:txBody>
      </p:sp>
      <p:cxnSp>
        <p:nvCxnSpPr>
          <p:cNvPr id="10" name="直接连接符 9"/>
          <p:cNvCxnSpPr/>
          <p:nvPr/>
        </p:nvCxnSpPr>
        <p:spPr>
          <a:xfrm>
            <a:off x="4107180" y="2400300"/>
            <a:ext cx="8001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2" name="图形 1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052447" y="2147118"/>
            <a:ext cx="395285" cy="395285"/>
          </a:xfrm>
          <a:prstGeom prst="rect">
            <a:avLst/>
          </a:prstGeom>
        </p:spPr>
      </p:pic>
      <p:sp>
        <p:nvSpPr>
          <p:cNvPr id="13" name="文本框 12"/>
          <p:cNvSpPr txBox="1"/>
          <p:nvPr/>
        </p:nvSpPr>
        <p:spPr>
          <a:xfrm>
            <a:off x="2470341" y="2653991"/>
            <a:ext cx="1559369" cy="398780"/>
          </a:xfrm>
          <a:prstGeom prst="rect">
            <a:avLst/>
          </a:prstGeom>
          <a:noFill/>
        </p:spPr>
        <p:txBody>
          <a:bodyPr wrap="square">
            <a:spAutoFit/>
          </a:bodyPr>
          <a:lstStyle/>
          <a:p>
            <a:pPr algn="ctr" fontAlgn="ctr"/>
            <a:r>
              <a:rPr lang="en-US" altLang="zh-CN" sz="2000" dirty="0">
                <a:solidFill>
                  <a:schemeClr val="bg1"/>
                </a:solidFill>
                <a:latin typeface="+mj-lt"/>
                <a:ea typeface="Arial" panose="020B0604020202020204" pitchFamily="34" charset="0"/>
              </a:rPr>
              <a:t>Name</a:t>
            </a:r>
            <a:endParaRPr lang="en-US" altLang="zh-CN" sz="1400" b="0" i="0" u="none" strike="noStrike" dirty="0">
              <a:solidFill>
                <a:schemeClr val="bg1"/>
              </a:solidFill>
              <a:effectLst/>
              <a:latin typeface="+mj-lt"/>
              <a:ea typeface="Arial" panose="020B0604020202020204" pitchFamily="34" charset="0"/>
            </a:endParaRPr>
          </a:p>
        </p:txBody>
      </p:sp>
      <p:sp>
        <p:nvSpPr>
          <p:cNvPr id="15" name="文本框 14"/>
          <p:cNvSpPr txBox="1"/>
          <p:nvPr/>
        </p:nvSpPr>
        <p:spPr>
          <a:xfrm>
            <a:off x="5170361" y="2653991"/>
            <a:ext cx="1559369" cy="398780"/>
          </a:xfrm>
          <a:prstGeom prst="rect">
            <a:avLst/>
          </a:prstGeom>
          <a:noFill/>
        </p:spPr>
        <p:txBody>
          <a:bodyPr wrap="square">
            <a:spAutoFit/>
          </a:bodyPr>
          <a:lstStyle/>
          <a:p>
            <a:pPr algn="ctr" fontAlgn="ctr"/>
            <a:r>
              <a:rPr lang="en-US" altLang="zh-CN" sz="2000" dirty="0">
                <a:solidFill>
                  <a:schemeClr val="bg1"/>
                </a:solidFill>
                <a:latin typeface="+mj-lt"/>
                <a:ea typeface="Arial" panose="020B0604020202020204" pitchFamily="34" charset="0"/>
              </a:rPr>
              <a:t>Number</a:t>
            </a:r>
            <a:endParaRPr lang="en-US" altLang="zh-CN" sz="1400" b="0" i="0" u="none" strike="noStrike" dirty="0">
              <a:solidFill>
                <a:schemeClr val="bg1"/>
              </a:solidFill>
              <a:effectLst/>
              <a:latin typeface="+mj-lt"/>
              <a:ea typeface="Arial" panose="020B0604020202020204" pitchFamily="34" charset="0"/>
            </a:endParaRPr>
          </a:p>
        </p:txBody>
      </p:sp>
      <p:pic>
        <p:nvPicPr>
          <p:cNvPr id="17" name="图形 16"/>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12240" y="2119583"/>
            <a:ext cx="395285" cy="395285"/>
          </a:xfrm>
          <a:prstGeom prst="rect">
            <a:avLst/>
          </a:prstGeom>
        </p:spPr>
      </p:pic>
      <p:cxnSp>
        <p:nvCxnSpPr>
          <p:cNvPr id="20" name="直接连接符 19"/>
          <p:cNvCxnSpPr/>
          <p:nvPr/>
        </p:nvCxnSpPr>
        <p:spPr>
          <a:xfrm>
            <a:off x="6990080" y="2336800"/>
            <a:ext cx="8001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7870485" y="2653991"/>
            <a:ext cx="1559369" cy="398780"/>
          </a:xfrm>
          <a:prstGeom prst="rect">
            <a:avLst/>
          </a:prstGeom>
          <a:noFill/>
        </p:spPr>
        <p:txBody>
          <a:bodyPr wrap="square">
            <a:spAutoFit/>
          </a:bodyPr>
          <a:lstStyle/>
          <a:p>
            <a:pPr algn="ctr" fontAlgn="ctr"/>
            <a:r>
              <a:rPr lang="en-US" altLang="zh-CN" sz="2000" dirty="0">
                <a:solidFill>
                  <a:schemeClr val="bg1"/>
                </a:solidFill>
                <a:latin typeface="+mj-lt"/>
                <a:ea typeface="Arial" panose="020B0604020202020204" pitchFamily="34" charset="0"/>
              </a:rPr>
              <a:t>E-mail</a:t>
            </a:r>
            <a:endParaRPr lang="en-US" altLang="zh-CN" sz="1400" b="0" i="0" u="none" strike="noStrike" dirty="0">
              <a:solidFill>
                <a:schemeClr val="bg1"/>
              </a:solidFill>
              <a:effectLst/>
              <a:latin typeface="+mj-lt"/>
              <a:ea typeface="Arial" panose="020B0604020202020204" pitchFamily="34" charset="0"/>
            </a:endParaRPr>
          </a:p>
        </p:txBody>
      </p:sp>
      <p:pic>
        <p:nvPicPr>
          <p:cNvPr id="25" name="图形 24"/>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452369" y="2146888"/>
            <a:ext cx="395285" cy="395285"/>
          </a:xfrm>
          <a:prstGeom prst="rect">
            <a:avLst/>
          </a:prstGeom>
        </p:spPr>
      </p:pic>
      <p:sp>
        <p:nvSpPr>
          <p:cNvPr id="28" name="文本框 27"/>
          <p:cNvSpPr txBox="1"/>
          <p:nvPr/>
        </p:nvSpPr>
        <p:spPr>
          <a:xfrm>
            <a:off x="4447540" y="3332480"/>
            <a:ext cx="6551930" cy="2378710"/>
          </a:xfrm>
          <a:prstGeom prst="rect">
            <a:avLst/>
          </a:prstGeom>
          <a:noFill/>
        </p:spPr>
        <p:txBody>
          <a:bodyPr wrap="square">
            <a:noAutofit/>
          </a:bodyPr>
          <a:lstStyle/>
          <a:p>
            <a:pPr indent="0" fontAlgn="ctr">
              <a:lnSpc>
                <a:spcPct val="110000"/>
              </a:lnSpc>
              <a:buFont typeface="Wingdings" panose="05000000000000000000" charset="0"/>
              <a:buNone/>
            </a:pPr>
            <a:r>
              <a:rPr lang="en-US" altLang="en-US" sz="2000">
                <a:sym typeface="+mn-ea"/>
              </a:rPr>
              <a:t>Managing contacts manually can be time-consuming and prone to errors. Users often need a convenient way to store and retrieve personal or professional contact information. This program provides an efficient, console-based solution where contacts can be easily added, viewed, edited, and deleted. It eliminates the need for manual record keeping and ensures data persistence even after the program is closed.</a:t>
            </a:r>
            <a:endParaRPr sz="2000">
              <a:sym typeface="+mn-ea"/>
            </a:endParaRPr>
          </a:p>
          <a:p>
            <a:pPr marL="342900" indent="-342900" fontAlgn="ctr">
              <a:lnSpc>
                <a:spcPct val="130000"/>
              </a:lnSpc>
              <a:buFont typeface="Wingdings" panose="05000000000000000000" charset="0"/>
              <a:buChar char="Ø"/>
            </a:pPr>
            <a:endParaRPr lang="en-US" altLang="zh-CN" sz="2000" b="0" i="0" u="none" strike="noStrike" dirty="0">
              <a:solidFill>
                <a:srgbClr val="AF2EE2"/>
              </a:solidFill>
              <a:effectLst/>
              <a:latin typeface="+mj-lt"/>
              <a:ea typeface="Arial" panose="020B0604020202020204" pitchFamily="34" charset="0"/>
              <a:sym typeface="+mn-ea"/>
            </a:endParaRPr>
          </a:p>
        </p:txBody>
      </p:sp>
      <p:grpSp>
        <p:nvGrpSpPr>
          <p:cNvPr id="31" name="组合 30"/>
          <p:cNvGrpSpPr/>
          <p:nvPr/>
        </p:nvGrpSpPr>
        <p:grpSpPr>
          <a:xfrm>
            <a:off x="10600325" y="5984023"/>
            <a:ext cx="548923" cy="548923"/>
            <a:chOff x="4771026" y="4855598"/>
            <a:chExt cx="740547" cy="740547"/>
          </a:xfrm>
        </p:grpSpPr>
        <p:sp>
          <p:nvSpPr>
            <p:cNvPr id="32" name="椭圆 31"/>
            <p:cNvSpPr/>
            <p:nvPr/>
          </p:nvSpPr>
          <p:spPr>
            <a:xfrm>
              <a:off x="4771026" y="4855598"/>
              <a:ext cx="740547" cy="740547"/>
            </a:xfrm>
            <a:prstGeom prst="ellipse">
              <a:avLst/>
            </a:prstGeom>
            <a:solidFill>
              <a:srgbClr val="AF2EE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3" name="图形 3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938389" y="5057295"/>
              <a:ext cx="370949" cy="370949"/>
            </a:xfrm>
            <a:prstGeom prst="rect">
              <a:avLst/>
            </a:prstGeom>
          </p:spPr>
        </p:pic>
      </p:grpSp>
      <p:pic>
        <p:nvPicPr>
          <p:cNvPr id="2" name="Picture 1" descr="the-history-of-the-phone-book-2x"/>
          <p:cNvPicPr>
            <a:picLocks noChangeAspect="1"/>
          </p:cNvPicPr>
          <p:nvPr/>
        </p:nvPicPr>
        <p:blipFill>
          <a:blip r:embed="rId5"/>
          <a:stretch>
            <a:fillRect/>
          </a:stretch>
        </p:blipFill>
        <p:spPr>
          <a:xfrm>
            <a:off x="1329690" y="3596005"/>
            <a:ext cx="2891790" cy="2537460"/>
          </a:xfrm>
          <a:prstGeom prst="rect">
            <a:avLst/>
          </a:prstGeom>
        </p:spPr>
      </p:pic>
      <p:sp>
        <p:nvSpPr>
          <p:cNvPr id="3" name="Text Box 2"/>
          <p:cNvSpPr txBox="1"/>
          <p:nvPr/>
        </p:nvSpPr>
        <p:spPr>
          <a:xfrm>
            <a:off x="3917950" y="231775"/>
            <a:ext cx="4064000" cy="380365"/>
          </a:xfrm>
          <a:prstGeom prst="rect">
            <a:avLst/>
          </a:prstGeom>
          <a:noFill/>
        </p:spPr>
        <p:txBody>
          <a:bodyPr wrap="square" rtlCol="0">
            <a:noAutofit/>
          </a:bodyPr>
          <a:p>
            <a:pPr algn="ctr"/>
            <a:r>
              <a:rPr lang="en-US" altLang="zh-CN" sz="4800" dirty="0">
                <a:solidFill>
                  <a:schemeClr val="bg1"/>
                </a:solidFill>
                <a:effectLst/>
                <a:latin typeface="+mj-lt"/>
                <a:ea typeface="Arial" panose="020B0604020202020204" pitchFamily="34" charset="0"/>
                <a:sym typeface="+mn-ea"/>
              </a:rPr>
              <a:t>Part  3</a:t>
            </a:r>
            <a:endParaRPr lang="en-US" altLang="zh-CN" sz="4800" dirty="0">
              <a:solidFill>
                <a:schemeClr val="bg1"/>
              </a:solidFill>
              <a:effectLst/>
              <a:latin typeface="+mj-lt"/>
              <a:ea typeface="Arial" panose="020B0604020202020204" pitchFamily="34" charset="0"/>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rot="20940000">
            <a:off x="8101965" y="3819525"/>
            <a:ext cx="4067175" cy="2797810"/>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sp>
        <p:nvSpPr>
          <p:cNvPr id="27" name="任意多边形: 形状 26"/>
          <p:cNvSpPr/>
          <p:nvPr/>
        </p:nvSpPr>
        <p:spPr>
          <a:xfrm>
            <a:off x="0" y="5787958"/>
            <a:ext cx="12192000" cy="1070042"/>
          </a:xfrm>
          <a:custGeom>
            <a:avLst/>
            <a:gdLst>
              <a:gd name="connsiteX0" fmla="*/ 0 w 12192000"/>
              <a:gd name="connsiteY0" fmla="*/ 0 h 4704110"/>
              <a:gd name="connsiteX1" fmla="*/ 12192000 w 12192000"/>
              <a:gd name="connsiteY1" fmla="*/ 0 h 4704110"/>
              <a:gd name="connsiteX2" fmla="*/ 12192000 w 12192000"/>
              <a:gd name="connsiteY2" fmla="*/ 4704110 h 4704110"/>
              <a:gd name="connsiteX3" fmla="*/ 0 w 12192000"/>
              <a:gd name="connsiteY3" fmla="*/ 4704110 h 4704110"/>
            </a:gdLst>
            <a:ahLst/>
            <a:cxnLst>
              <a:cxn ang="0">
                <a:pos x="connsiteX0" y="connsiteY0"/>
              </a:cxn>
              <a:cxn ang="0">
                <a:pos x="connsiteX1" y="connsiteY1"/>
              </a:cxn>
              <a:cxn ang="0">
                <a:pos x="connsiteX2" y="connsiteY2"/>
              </a:cxn>
              <a:cxn ang="0">
                <a:pos x="connsiteX3" y="connsiteY3"/>
              </a:cxn>
            </a:cxnLst>
            <a:rect l="l" t="t" r="r" b="b"/>
            <a:pathLst>
              <a:path w="12192000" h="4704110">
                <a:moveTo>
                  <a:pt x="0" y="0"/>
                </a:moveTo>
                <a:lnTo>
                  <a:pt x="12192000" y="0"/>
                </a:lnTo>
                <a:lnTo>
                  <a:pt x="12192000" y="4704110"/>
                </a:lnTo>
                <a:lnTo>
                  <a:pt x="0" y="4704110"/>
                </a:lnTo>
                <a:close/>
              </a:path>
            </a:pathLst>
          </a:custGeom>
          <a:gradFill>
            <a:gsLst>
              <a:gs pos="38000">
                <a:srgbClr val="020457"/>
              </a:gs>
              <a:gs pos="100000">
                <a:srgbClr val="06023D"/>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文本框 6"/>
          <p:cNvSpPr txBox="1"/>
          <p:nvPr/>
        </p:nvSpPr>
        <p:spPr>
          <a:xfrm>
            <a:off x="4873625" y="2726690"/>
            <a:ext cx="5134610" cy="1984375"/>
          </a:xfrm>
          <a:prstGeom prst="rect">
            <a:avLst/>
          </a:prstGeom>
          <a:noFill/>
        </p:spPr>
        <p:txBody>
          <a:bodyPr wrap="square">
            <a:noAutofit/>
          </a:bodyPr>
          <a:lstStyle/>
          <a:p>
            <a:pPr marL="342900" indent="-342900" fontAlgn="ctr">
              <a:buFont typeface="Arial" panose="020B0604020202020204" pitchFamily="34" charset="0"/>
              <a:buChar char="•"/>
            </a:pPr>
            <a:r>
              <a:rPr sz="2000">
                <a:solidFill>
                  <a:schemeClr val="bg1"/>
                </a:solidFill>
                <a:sym typeface="+mn-ea"/>
              </a:rPr>
              <a:t>Input/Output System</a:t>
            </a:r>
            <a:endParaRPr sz="2000">
              <a:solidFill>
                <a:schemeClr val="bg1"/>
              </a:solidFill>
              <a:sym typeface="+mn-ea"/>
            </a:endParaRPr>
          </a:p>
          <a:p>
            <a:pPr marL="285750" indent="-285750" fontAlgn="ctr">
              <a:buFont typeface="Arial" panose="020B0604020202020204" pitchFamily="34" charset="0"/>
              <a:buChar char="•"/>
            </a:pPr>
            <a:r>
              <a:rPr sz="2000">
                <a:solidFill>
                  <a:schemeClr val="bg1"/>
                </a:solidFill>
                <a:sym typeface="+mn-ea"/>
              </a:rPr>
              <a:t>File Handling for permanent storage</a:t>
            </a:r>
            <a:endParaRPr sz="2000">
              <a:solidFill>
                <a:schemeClr val="bg1"/>
              </a:solidFill>
              <a:sym typeface="+mn-ea"/>
            </a:endParaRPr>
          </a:p>
          <a:p>
            <a:pPr marL="285750" indent="-285750" fontAlgn="ctr">
              <a:buFont typeface="Arial" panose="020B0604020202020204" pitchFamily="34" charset="0"/>
              <a:buChar char="•"/>
            </a:pPr>
            <a:r>
              <a:rPr lang="en-US" altLang="en-US" sz="2000" i="0" u="none" strike="noStrike" dirty="0">
                <a:solidFill>
                  <a:schemeClr val="bg1"/>
                </a:solidFill>
                <a:effectLst/>
                <a:ea typeface="Arial" panose="020B0604020202020204" pitchFamily="34" charset="0"/>
                <a:cs typeface="+mn-lt"/>
                <a:sym typeface="+mn-ea"/>
              </a:rPr>
              <a:t>Computer with a minimum 2 GB RAM</a:t>
            </a:r>
            <a:endParaRPr lang="en-US" altLang="en-US" sz="2000" i="0" u="none" strike="noStrike" dirty="0">
              <a:solidFill>
                <a:schemeClr val="bg1"/>
              </a:solidFill>
              <a:effectLst/>
              <a:ea typeface="Arial" panose="020B0604020202020204" pitchFamily="34" charset="0"/>
              <a:cs typeface="+mn-lt"/>
              <a:sym typeface="+mn-ea"/>
            </a:endParaRPr>
          </a:p>
          <a:p>
            <a:pPr marL="285750" indent="-285750" fontAlgn="ctr">
              <a:buFont typeface="Arial" panose="020B0604020202020204" pitchFamily="34" charset="0"/>
              <a:buChar char="•"/>
            </a:pPr>
            <a:r>
              <a:rPr lang="en-US" altLang="en-US" sz="2000" i="0" u="none" strike="noStrike" dirty="0">
                <a:solidFill>
                  <a:schemeClr val="bg1"/>
                </a:solidFill>
                <a:effectLst/>
                <a:ea typeface="Arial" panose="020B0604020202020204" pitchFamily="34" charset="0"/>
                <a:cs typeface="+mn-lt"/>
                <a:sym typeface="+mn-ea"/>
              </a:rPr>
              <a:t>Operating System: Windows / Linux</a:t>
            </a:r>
            <a:endParaRPr lang="en-US" altLang="en-US" sz="2000" i="0" u="none" strike="noStrike" dirty="0">
              <a:solidFill>
                <a:schemeClr val="bg1"/>
              </a:solidFill>
              <a:effectLst/>
              <a:ea typeface="Arial" panose="020B0604020202020204" pitchFamily="34" charset="0"/>
              <a:cs typeface="+mn-lt"/>
              <a:sym typeface="+mn-ea"/>
            </a:endParaRPr>
          </a:p>
          <a:p>
            <a:pPr marL="285750" indent="-285750" fontAlgn="ctr">
              <a:buFont typeface="Arial" panose="020B0604020202020204" pitchFamily="34" charset="0"/>
              <a:buChar char="•"/>
            </a:pPr>
            <a:r>
              <a:rPr lang="en-US" altLang="en-US" sz="2000" i="0" u="none" strike="noStrike" dirty="0">
                <a:solidFill>
                  <a:schemeClr val="bg1"/>
                </a:solidFill>
                <a:effectLst/>
                <a:ea typeface="Arial" panose="020B0604020202020204" pitchFamily="34" charset="0"/>
                <a:cs typeface="+mn-lt"/>
                <a:sym typeface="+mn-ea"/>
              </a:rPr>
              <a:t>Compiler: g++ or Code::Blocks</a:t>
            </a:r>
            <a:endParaRPr lang="en-US" altLang="en-US" sz="2000" i="0" u="none" strike="noStrike" dirty="0">
              <a:solidFill>
                <a:schemeClr val="bg1"/>
              </a:solidFill>
              <a:effectLst/>
              <a:ea typeface="Arial" panose="020B0604020202020204" pitchFamily="34" charset="0"/>
              <a:cs typeface="+mn-lt"/>
              <a:sym typeface="+mn-ea"/>
            </a:endParaRPr>
          </a:p>
        </p:txBody>
      </p:sp>
      <p:sp>
        <p:nvSpPr>
          <p:cNvPr id="2" name="文本框 1"/>
          <p:cNvSpPr txBox="1"/>
          <p:nvPr/>
        </p:nvSpPr>
        <p:spPr>
          <a:xfrm>
            <a:off x="3193873" y="1560033"/>
            <a:ext cx="11216844" cy="1014730"/>
          </a:xfrm>
          <a:prstGeom prst="rect">
            <a:avLst/>
          </a:prstGeom>
          <a:noFill/>
        </p:spPr>
        <p:txBody>
          <a:bodyPr wrap="square" anchor="ctr" anchorCtr="0">
            <a:spAutoFit/>
          </a:bodyPr>
          <a:lstStyle/>
          <a:p>
            <a:pPr algn="l"/>
            <a:r>
              <a:rPr lang="en-US" altLang="zh-CN" sz="6000" dirty="0">
                <a:solidFill>
                  <a:schemeClr val="bg1"/>
                </a:solidFill>
                <a:latin typeface="+mj-lt"/>
                <a:ea typeface="Gilroy" panose="00000400000000000000" charset="0"/>
              </a:rPr>
              <a:t>          Tools &amp; Techs</a:t>
            </a:r>
            <a:endParaRPr lang="en-US" altLang="zh-CN" sz="6000" dirty="0">
              <a:solidFill>
                <a:schemeClr val="bg1"/>
              </a:solidFill>
              <a:latin typeface="+mj-lt"/>
              <a:ea typeface="Gilroy" panose="00000400000000000000" charset="0"/>
            </a:endParaRPr>
          </a:p>
        </p:txBody>
      </p:sp>
      <p:grpSp>
        <p:nvGrpSpPr>
          <p:cNvPr id="45" name="组合 44"/>
          <p:cNvGrpSpPr/>
          <p:nvPr/>
        </p:nvGrpSpPr>
        <p:grpSpPr>
          <a:xfrm>
            <a:off x="5788597" y="5447975"/>
            <a:ext cx="614806" cy="614806"/>
            <a:chOff x="1984442" y="5680952"/>
            <a:chExt cx="476655" cy="476655"/>
          </a:xfrm>
        </p:grpSpPr>
        <p:sp>
          <p:nvSpPr>
            <p:cNvPr id="28" name="椭圆 27"/>
            <p:cNvSpPr/>
            <p:nvPr/>
          </p:nvSpPr>
          <p:spPr>
            <a:xfrm>
              <a:off x="1984442" y="5680952"/>
              <a:ext cx="476655" cy="476655"/>
            </a:xfrm>
            <a:prstGeom prst="ellipse">
              <a:avLst/>
            </a:prstGeom>
            <a:solidFill>
              <a:srgbClr val="AF2E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半闭框 29"/>
            <p:cNvSpPr/>
            <p:nvPr/>
          </p:nvSpPr>
          <p:spPr>
            <a:xfrm rot="13500593">
              <a:off x="2150860" y="5797397"/>
              <a:ext cx="163177" cy="163177"/>
            </a:xfrm>
            <a:prstGeom prst="halfFrame">
              <a:avLst>
                <a:gd name="adj1" fmla="val 20149"/>
                <a:gd name="adj2" fmla="val 1895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5" name="文本框 24"/>
          <p:cNvSpPr txBox="1"/>
          <p:nvPr/>
        </p:nvSpPr>
        <p:spPr>
          <a:xfrm>
            <a:off x="5148159" y="699182"/>
            <a:ext cx="2637204" cy="829945"/>
          </a:xfrm>
          <a:prstGeom prst="rect">
            <a:avLst/>
          </a:prstGeom>
          <a:noFill/>
        </p:spPr>
        <p:txBody>
          <a:bodyPr wrap="square" anchor="ctr" anchorCtr="0">
            <a:spAutoFit/>
          </a:bodyPr>
          <a:lstStyle/>
          <a:p>
            <a:pPr fontAlgn="ctr"/>
            <a:r>
              <a:rPr lang="en-US" altLang="zh-CN" sz="4800" b="0" i="0" u="none" strike="noStrike" dirty="0">
                <a:ln>
                  <a:noFill/>
                </a:ln>
                <a:solidFill>
                  <a:schemeClr val="bg1"/>
                </a:solidFill>
                <a:effectLst/>
                <a:latin typeface="+mj-lt"/>
                <a:ea typeface="Arial" panose="020B0604020202020204" pitchFamily="34" charset="0"/>
              </a:rPr>
              <a:t>Part 4</a:t>
            </a:r>
            <a:endParaRPr lang="en-US" altLang="zh-CN" sz="4800" b="0" i="0" u="none" strike="noStrike" dirty="0">
              <a:ln>
                <a:noFill/>
              </a:ln>
              <a:solidFill>
                <a:schemeClr val="bg1"/>
              </a:solidFill>
              <a:effectLst/>
              <a:latin typeface="+mj-lt"/>
              <a:ea typeface="Arial" panose="020B0604020202020204" pitchFamily="34" charset="0"/>
            </a:endParaRPr>
          </a:p>
        </p:txBody>
      </p:sp>
      <p:pic>
        <p:nvPicPr>
          <p:cNvPr id="39" name="图片 38"/>
          <p:cNvPicPr>
            <a:picLocks noChangeAspect="1"/>
          </p:cNvPicPr>
          <p:nvPr/>
        </p:nvPicPr>
        <p:blipFill rotWithShape="1">
          <a:blip r:embed="rId2"/>
          <a:srcRect l="36713" t="47403" b="12967"/>
          <a:stretch>
            <a:fillRect/>
          </a:stretch>
        </p:blipFill>
        <p:spPr>
          <a:xfrm>
            <a:off x="0" y="-1270"/>
            <a:ext cx="2795905" cy="1828165"/>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pic>
        <p:nvPicPr>
          <p:cNvPr id="6" name="Picture 5" descr="depositphotos_8138619-stock-photo-old-style-phone-over-yellow"/>
          <p:cNvPicPr>
            <a:picLocks noChangeAspect="1"/>
          </p:cNvPicPr>
          <p:nvPr/>
        </p:nvPicPr>
        <p:blipFill>
          <a:blip r:embed="rId3"/>
          <a:stretch>
            <a:fillRect/>
          </a:stretch>
        </p:blipFill>
        <p:spPr>
          <a:xfrm>
            <a:off x="620395" y="2056130"/>
            <a:ext cx="3810000" cy="2540000"/>
          </a:xfrm>
          <a:prstGeom prst="rect">
            <a:avLst/>
          </a:prstGeom>
        </p:spPr>
      </p:pic>
      <p:sp>
        <p:nvSpPr>
          <p:cNvPr id="9" name="Text Box 8"/>
          <p:cNvSpPr txBox="1"/>
          <p:nvPr/>
        </p:nvSpPr>
        <p:spPr>
          <a:xfrm>
            <a:off x="4873625" y="4525645"/>
            <a:ext cx="6896735" cy="922020"/>
          </a:xfrm>
          <a:prstGeom prst="rect">
            <a:avLst/>
          </a:prstGeom>
          <a:noFill/>
        </p:spPr>
        <p:txBody>
          <a:bodyPr wrap="square" rtlCol="0">
            <a:spAutoFit/>
          </a:bodyPr>
          <a:p>
            <a:r>
              <a:rPr>
                <a:solidFill>
                  <a:schemeClr val="bg1"/>
                </a:solidFill>
                <a:sym typeface="+mn-ea"/>
              </a:rPr>
              <a:t>These are the technical building blocks of a phonebook program implemented in C++.</a:t>
            </a:r>
            <a:r>
              <a:rPr lang="en-US">
                <a:solidFill>
                  <a:schemeClr val="bg1"/>
                </a:solidFill>
                <a:sym typeface="+mn-ea"/>
              </a:rPr>
              <a:t> </a:t>
            </a:r>
            <a:endParaRPr>
              <a:solidFill>
                <a:schemeClr val="bg1"/>
              </a:solidFill>
              <a:sym typeface="+mn-ea"/>
            </a:endParaRPr>
          </a:p>
          <a:p>
            <a:endParaRPr lang="en-US">
              <a:solidFill>
                <a:schemeClr val="bg1"/>
              </a:solidFill>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sp>
        <p:nvSpPr>
          <p:cNvPr id="27" name="任意多边形: 形状 26"/>
          <p:cNvSpPr/>
          <p:nvPr/>
        </p:nvSpPr>
        <p:spPr>
          <a:xfrm>
            <a:off x="0" y="5787958"/>
            <a:ext cx="12192000" cy="1070042"/>
          </a:xfrm>
          <a:custGeom>
            <a:avLst/>
            <a:gdLst>
              <a:gd name="connsiteX0" fmla="*/ 0 w 12192000"/>
              <a:gd name="connsiteY0" fmla="*/ 0 h 4704110"/>
              <a:gd name="connsiteX1" fmla="*/ 12192000 w 12192000"/>
              <a:gd name="connsiteY1" fmla="*/ 0 h 4704110"/>
              <a:gd name="connsiteX2" fmla="*/ 12192000 w 12192000"/>
              <a:gd name="connsiteY2" fmla="*/ 4704110 h 4704110"/>
              <a:gd name="connsiteX3" fmla="*/ 0 w 12192000"/>
              <a:gd name="connsiteY3" fmla="*/ 4704110 h 4704110"/>
            </a:gdLst>
            <a:ahLst/>
            <a:cxnLst>
              <a:cxn ang="0">
                <a:pos x="connsiteX0" y="connsiteY0"/>
              </a:cxn>
              <a:cxn ang="0">
                <a:pos x="connsiteX1" y="connsiteY1"/>
              </a:cxn>
              <a:cxn ang="0">
                <a:pos x="connsiteX2" y="connsiteY2"/>
              </a:cxn>
              <a:cxn ang="0">
                <a:pos x="connsiteX3" y="connsiteY3"/>
              </a:cxn>
            </a:cxnLst>
            <a:rect l="l" t="t" r="r" b="b"/>
            <a:pathLst>
              <a:path w="12192000" h="4704110">
                <a:moveTo>
                  <a:pt x="0" y="0"/>
                </a:moveTo>
                <a:lnTo>
                  <a:pt x="12192000" y="0"/>
                </a:lnTo>
                <a:lnTo>
                  <a:pt x="12192000" y="4704110"/>
                </a:lnTo>
                <a:lnTo>
                  <a:pt x="0" y="4704110"/>
                </a:lnTo>
                <a:close/>
              </a:path>
            </a:pathLst>
          </a:custGeom>
          <a:gradFill>
            <a:gsLst>
              <a:gs pos="38000">
                <a:srgbClr val="020457"/>
              </a:gs>
              <a:gs pos="100000">
                <a:srgbClr val="06023D"/>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45" name="组合 44"/>
          <p:cNvGrpSpPr/>
          <p:nvPr/>
        </p:nvGrpSpPr>
        <p:grpSpPr>
          <a:xfrm>
            <a:off x="5788597" y="5447975"/>
            <a:ext cx="614806" cy="614806"/>
            <a:chOff x="1984442" y="5680952"/>
            <a:chExt cx="476655" cy="476655"/>
          </a:xfrm>
        </p:grpSpPr>
        <p:sp>
          <p:nvSpPr>
            <p:cNvPr id="28" name="椭圆 27"/>
            <p:cNvSpPr/>
            <p:nvPr/>
          </p:nvSpPr>
          <p:spPr>
            <a:xfrm>
              <a:off x="1984442" y="5680952"/>
              <a:ext cx="476655" cy="476655"/>
            </a:xfrm>
            <a:prstGeom prst="ellipse">
              <a:avLst/>
            </a:prstGeom>
            <a:solidFill>
              <a:srgbClr val="AF2E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半闭框 29"/>
            <p:cNvSpPr/>
            <p:nvPr/>
          </p:nvSpPr>
          <p:spPr>
            <a:xfrm rot="13500593">
              <a:off x="2150860" y="5797397"/>
              <a:ext cx="163177" cy="163177"/>
            </a:xfrm>
            <a:prstGeom prst="halfFrame">
              <a:avLst>
                <a:gd name="adj1" fmla="val 20149"/>
                <a:gd name="adj2" fmla="val 1895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pic>
        <p:nvPicPr>
          <p:cNvPr id="39" name="图片 38"/>
          <p:cNvPicPr>
            <a:picLocks noChangeAspect="1"/>
          </p:cNvPicPr>
          <p:nvPr/>
        </p:nvPicPr>
        <p:blipFill rotWithShape="1">
          <a:blip r:embed="rId2"/>
          <a:srcRect l="36713" t="47403" b="12967"/>
          <a:stretch>
            <a:fillRect/>
          </a:stretch>
        </p:blipFill>
        <p:spPr>
          <a:xfrm>
            <a:off x="0" y="-24950"/>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pic>
        <p:nvPicPr>
          <p:cNvPr id="3" name="Picture 2" descr="Flow Chart"/>
          <p:cNvPicPr>
            <a:picLocks noChangeAspect="1"/>
          </p:cNvPicPr>
          <p:nvPr/>
        </p:nvPicPr>
        <p:blipFill>
          <a:blip r:embed="rId3"/>
          <a:stretch>
            <a:fillRect/>
          </a:stretch>
        </p:blipFill>
        <p:spPr>
          <a:xfrm>
            <a:off x="1321435" y="1824990"/>
            <a:ext cx="3210560" cy="3622675"/>
          </a:xfrm>
          <a:prstGeom prst="rect">
            <a:avLst/>
          </a:prstGeom>
        </p:spPr>
      </p:pic>
      <p:sp>
        <p:nvSpPr>
          <p:cNvPr id="4" name="Text Box 3"/>
          <p:cNvSpPr txBox="1"/>
          <p:nvPr/>
        </p:nvSpPr>
        <p:spPr>
          <a:xfrm>
            <a:off x="5247640" y="2658110"/>
            <a:ext cx="4346575" cy="3592830"/>
          </a:xfrm>
          <a:prstGeom prst="rect">
            <a:avLst/>
          </a:prstGeom>
          <a:noFill/>
        </p:spPr>
        <p:txBody>
          <a:bodyPr wrap="square" rtlCol="0">
            <a:noAutofit/>
          </a:bodyPr>
          <a:p>
            <a:r>
              <a:rPr lang="en-US" altLang="en-US" sz="2000">
                <a:solidFill>
                  <a:schemeClr val="bg1"/>
                </a:solidFill>
              </a:rPr>
              <a:t>It starts by loading contacts from a file, then repeatedly shows a menu where the user can choose to add, view, search, edit, delete, or count contacts. Based on the user’s choice, the corresponding action is performed. The program ends by saving all contacts and exiting.</a:t>
            </a:r>
            <a:endParaRPr lang="en-US" altLang="en-US" sz="2000">
              <a:solidFill>
                <a:schemeClr val="bg1"/>
              </a:solidFill>
            </a:endParaRPr>
          </a:p>
        </p:txBody>
      </p:sp>
      <p:sp>
        <p:nvSpPr>
          <p:cNvPr id="5" name="Text Box 4"/>
          <p:cNvSpPr txBox="1"/>
          <p:nvPr/>
        </p:nvSpPr>
        <p:spPr>
          <a:xfrm>
            <a:off x="4996180" y="688340"/>
            <a:ext cx="4064000" cy="829945"/>
          </a:xfrm>
          <a:prstGeom prst="rect">
            <a:avLst/>
          </a:prstGeom>
          <a:noFill/>
        </p:spPr>
        <p:txBody>
          <a:bodyPr wrap="square" rtlCol="0">
            <a:spAutoFit/>
          </a:bodyPr>
          <a:p>
            <a:r>
              <a:rPr lang="en-US" sz="4800" b="1">
                <a:solidFill>
                  <a:schemeClr val="bg1"/>
                </a:solidFill>
              </a:rPr>
              <a:t>Part 5</a:t>
            </a:r>
            <a:endParaRPr lang="en-US" sz="4800" b="1">
              <a:solidFill>
                <a:schemeClr val="bg1"/>
              </a:solidFill>
            </a:endParaRPr>
          </a:p>
        </p:txBody>
      </p:sp>
      <p:sp>
        <p:nvSpPr>
          <p:cNvPr id="6" name="Text Box 5"/>
          <p:cNvSpPr txBox="1"/>
          <p:nvPr/>
        </p:nvSpPr>
        <p:spPr>
          <a:xfrm>
            <a:off x="5247640" y="1580515"/>
            <a:ext cx="4064000" cy="1014730"/>
          </a:xfrm>
          <a:prstGeom prst="rect">
            <a:avLst/>
          </a:prstGeom>
          <a:noFill/>
        </p:spPr>
        <p:txBody>
          <a:bodyPr wrap="square" rtlCol="0">
            <a:spAutoFit/>
          </a:bodyPr>
          <a:p>
            <a:r>
              <a:rPr lang="en-US" sz="6000">
                <a:solidFill>
                  <a:schemeClr val="bg1"/>
                </a:solidFill>
              </a:rPr>
              <a:t>Approach</a:t>
            </a:r>
            <a:endParaRPr lang="en-US" sz="600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sp>
        <p:nvSpPr>
          <p:cNvPr id="27" name="任意多边形: 形状 26"/>
          <p:cNvSpPr/>
          <p:nvPr/>
        </p:nvSpPr>
        <p:spPr>
          <a:xfrm>
            <a:off x="0" y="5787958"/>
            <a:ext cx="12192000" cy="1070042"/>
          </a:xfrm>
          <a:custGeom>
            <a:avLst/>
            <a:gdLst>
              <a:gd name="connsiteX0" fmla="*/ 0 w 12192000"/>
              <a:gd name="connsiteY0" fmla="*/ 0 h 4704110"/>
              <a:gd name="connsiteX1" fmla="*/ 12192000 w 12192000"/>
              <a:gd name="connsiteY1" fmla="*/ 0 h 4704110"/>
              <a:gd name="connsiteX2" fmla="*/ 12192000 w 12192000"/>
              <a:gd name="connsiteY2" fmla="*/ 4704110 h 4704110"/>
              <a:gd name="connsiteX3" fmla="*/ 0 w 12192000"/>
              <a:gd name="connsiteY3" fmla="*/ 4704110 h 4704110"/>
            </a:gdLst>
            <a:ahLst/>
            <a:cxnLst>
              <a:cxn ang="0">
                <a:pos x="connsiteX0" y="connsiteY0"/>
              </a:cxn>
              <a:cxn ang="0">
                <a:pos x="connsiteX1" y="connsiteY1"/>
              </a:cxn>
              <a:cxn ang="0">
                <a:pos x="connsiteX2" y="connsiteY2"/>
              </a:cxn>
              <a:cxn ang="0">
                <a:pos x="connsiteX3" y="connsiteY3"/>
              </a:cxn>
            </a:cxnLst>
            <a:rect l="l" t="t" r="r" b="b"/>
            <a:pathLst>
              <a:path w="12192000" h="4704110">
                <a:moveTo>
                  <a:pt x="0" y="0"/>
                </a:moveTo>
                <a:lnTo>
                  <a:pt x="12192000" y="0"/>
                </a:lnTo>
                <a:lnTo>
                  <a:pt x="12192000" y="4704110"/>
                </a:lnTo>
                <a:lnTo>
                  <a:pt x="0" y="4704110"/>
                </a:lnTo>
                <a:close/>
              </a:path>
            </a:pathLst>
          </a:custGeom>
          <a:gradFill>
            <a:gsLst>
              <a:gs pos="38000">
                <a:srgbClr val="020457"/>
              </a:gs>
              <a:gs pos="100000">
                <a:srgbClr val="06023D"/>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45" name="组合 44"/>
          <p:cNvGrpSpPr/>
          <p:nvPr/>
        </p:nvGrpSpPr>
        <p:grpSpPr>
          <a:xfrm>
            <a:off x="5788597" y="5447975"/>
            <a:ext cx="614806" cy="614806"/>
            <a:chOff x="1984442" y="5680952"/>
            <a:chExt cx="476655" cy="476655"/>
          </a:xfrm>
        </p:grpSpPr>
        <p:sp>
          <p:nvSpPr>
            <p:cNvPr id="28" name="椭圆 27"/>
            <p:cNvSpPr/>
            <p:nvPr/>
          </p:nvSpPr>
          <p:spPr>
            <a:xfrm>
              <a:off x="1984442" y="5680952"/>
              <a:ext cx="476655" cy="476655"/>
            </a:xfrm>
            <a:prstGeom prst="ellipse">
              <a:avLst/>
            </a:prstGeom>
            <a:solidFill>
              <a:srgbClr val="AF2E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半闭框 29"/>
            <p:cNvSpPr/>
            <p:nvPr/>
          </p:nvSpPr>
          <p:spPr>
            <a:xfrm rot="13500593">
              <a:off x="2150860" y="5797397"/>
              <a:ext cx="163177" cy="163177"/>
            </a:xfrm>
            <a:prstGeom prst="halfFrame">
              <a:avLst>
                <a:gd name="adj1" fmla="val 20149"/>
                <a:gd name="adj2" fmla="val 18952"/>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pic>
        <p:nvPicPr>
          <p:cNvPr id="39" name="图片 38"/>
          <p:cNvPicPr>
            <a:picLocks noChangeAspect="1"/>
          </p:cNvPicPr>
          <p:nvPr/>
        </p:nvPicPr>
        <p:blipFill rotWithShape="1">
          <a:blip r:embed="rId2"/>
          <a:srcRect l="36713" t="47403" b="12967"/>
          <a:stretch>
            <a:fillRect/>
          </a:stretch>
        </p:blipFill>
        <p:spPr>
          <a:xfrm>
            <a:off x="0" y="-24950"/>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sp>
        <p:nvSpPr>
          <p:cNvPr id="4" name="Text Box 3"/>
          <p:cNvSpPr txBox="1"/>
          <p:nvPr/>
        </p:nvSpPr>
        <p:spPr>
          <a:xfrm>
            <a:off x="2138045" y="2618740"/>
            <a:ext cx="8201025" cy="3444240"/>
          </a:xfrm>
          <a:prstGeom prst="rect">
            <a:avLst/>
          </a:prstGeom>
          <a:noFill/>
        </p:spPr>
        <p:txBody>
          <a:bodyPr wrap="square" rtlCol="0">
            <a:noAutofit/>
          </a:bodyPr>
          <a:p>
            <a:r>
              <a:rPr lang="en-US" altLang="en-US" sz="2000">
                <a:solidFill>
                  <a:schemeClr val="bg1"/>
                </a:solidFill>
              </a:rPr>
              <a:t>struct Contact {</a:t>
            </a:r>
            <a:endParaRPr lang="en-US" altLang="en-US" sz="2000">
              <a:solidFill>
                <a:schemeClr val="bg1"/>
              </a:solidFill>
            </a:endParaRPr>
          </a:p>
          <a:p>
            <a:r>
              <a:rPr lang="en-US" altLang="en-US" sz="2000">
                <a:solidFill>
                  <a:schemeClr val="bg1"/>
                </a:solidFill>
              </a:rPr>
              <a:t>    string name, phone, email;</a:t>
            </a:r>
            <a:endParaRPr lang="en-US" altLang="en-US" sz="2000">
              <a:solidFill>
                <a:schemeClr val="bg1"/>
              </a:solidFill>
            </a:endParaRPr>
          </a:p>
          <a:p>
            <a:r>
              <a:rPr lang="en-US" altLang="en-US" sz="2000">
                <a:solidFill>
                  <a:schemeClr val="bg1"/>
                </a:solidFill>
              </a:rPr>
              <a:t>};</a:t>
            </a:r>
            <a:endParaRPr lang="en-US" altLang="en-US" sz="2000">
              <a:solidFill>
                <a:schemeClr val="bg1"/>
              </a:solidFill>
            </a:endParaRPr>
          </a:p>
          <a:p>
            <a:endParaRPr lang="en-US" altLang="en-US" sz="2000">
              <a:solidFill>
                <a:schemeClr val="bg1"/>
              </a:solidFill>
            </a:endParaRPr>
          </a:p>
          <a:p>
            <a:r>
              <a:rPr lang="en-US" altLang="en-US" sz="2000">
                <a:solidFill>
                  <a:schemeClr val="bg1"/>
                </a:solidFill>
              </a:rPr>
              <a:t>void saveContacts(const vector&lt;Contact&gt; &amp;contacts) {</a:t>
            </a:r>
            <a:endParaRPr lang="en-US" altLang="en-US" sz="2000">
              <a:solidFill>
                <a:schemeClr val="bg1"/>
              </a:solidFill>
            </a:endParaRPr>
          </a:p>
          <a:p>
            <a:r>
              <a:rPr lang="en-US" altLang="en-US" sz="2000">
                <a:solidFill>
                  <a:schemeClr val="bg1"/>
                </a:solidFill>
              </a:rPr>
              <a:t>    ofstream file("contacts.txt");</a:t>
            </a:r>
            <a:endParaRPr lang="en-US" altLang="en-US" sz="2000">
              <a:solidFill>
                <a:schemeClr val="bg1"/>
              </a:solidFill>
            </a:endParaRPr>
          </a:p>
          <a:p>
            <a:r>
              <a:rPr lang="en-US" altLang="en-US" sz="2000">
                <a:solidFill>
                  <a:schemeClr val="bg1"/>
                </a:solidFill>
              </a:rPr>
              <a:t>    for (auto &amp;c : contacts)</a:t>
            </a:r>
            <a:endParaRPr lang="en-US" altLang="en-US" sz="2000">
              <a:solidFill>
                <a:schemeClr val="bg1"/>
              </a:solidFill>
            </a:endParaRPr>
          </a:p>
          <a:p>
            <a:r>
              <a:rPr lang="en-US" altLang="en-US" sz="2000">
                <a:solidFill>
                  <a:schemeClr val="bg1"/>
                </a:solidFill>
              </a:rPr>
              <a:t>        file &lt;&lt; c.name &lt;&lt; "\n" &lt;&lt; c.phone &lt;&lt; "\n" &lt;&lt; c.email &lt;&lt; "\n";</a:t>
            </a:r>
            <a:endParaRPr lang="en-US" altLang="en-US" sz="2000">
              <a:solidFill>
                <a:schemeClr val="bg1"/>
              </a:solidFill>
            </a:endParaRPr>
          </a:p>
          <a:p>
            <a:r>
              <a:rPr lang="en-US" altLang="en-US" sz="2000">
                <a:solidFill>
                  <a:schemeClr val="bg1"/>
                </a:solidFill>
              </a:rPr>
              <a:t>    file.close();</a:t>
            </a:r>
            <a:endParaRPr lang="en-US" altLang="en-US" sz="2000">
              <a:solidFill>
                <a:schemeClr val="bg1"/>
              </a:solidFill>
            </a:endParaRPr>
          </a:p>
          <a:p>
            <a:r>
              <a:rPr lang="en-US" altLang="en-US" sz="2000">
                <a:solidFill>
                  <a:schemeClr val="bg1"/>
                </a:solidFill>
              </a:rPr>
              <a:t>}</a:t>
            </a:r>
            <a:endParaRPr lang="en-US" altLang="en-US" sz="2000">
              <a:solidFill>
                <a:schemeClr val="bg1"/>
              </a:solidFill>
            </a:endParaRPr>
          </a:p>
        </p:txBody>
      </p:sp>
      <p:sp>
        <p:nvSpPr>
          <p:cNvPr id="5" name="Text Box 4"/>
          <p:cNvSpPr txBox="1"/>
          <p:nvPr/>
        </p:nvSpPr>
        <p:spPr>
          <a:xfrm>
            <a:off x="4996180" y="688340"/>
            <a:ext cx="4064000" cy="829945"/>
          </a:xfrm>
          <a:prstGeom prst="rect">
            <a:avLst/>
          </a:prstGeom>
          <a:noFill/>
        </p:spPr>
        <p:txBody>
          <a:bodyPr wrap="square" rtlCol="0">
            <a:spAutoFit/>
          </a:bodyPr>
          <a:p>
            <a:r>
              <a:rPr lang="en-US" sz="4800" b="1">
                <a:solidFill>
                  <a:schemeClr val="bg1"/>
                </a:solidFill>
              </a:rPr>
              <a:t>Part 6</a:t>
            </a:r>
            <a:endParaRPr lang="en-US" sz="4800" b="1">
              <a:solidFill>
                <a:schemeClr val="bg1"/>
              </a:solidFill>
            </a:endParaRPr>
          </a:p>
        </p:txBody>
      </p:sp>
      <p:sp>
        <p:nvSpPr>
          <p:cNvPr id="6" name="Text Box 5"/>
          <p:cNvSpPr txBox="1"/>
          <p:nvPr/>
        </p:nvSpPr>
        <p:spPr>
          <a:xfrm>
            <a:off x="2692400" y="1518285"/>
            <a:ext cx="6545580" cy="1014730"/>
          </a:xfrm>
          <a:prstGeom prst="rect">
            <a:avLst/>
          </a:prstGeom>
          <a:noFill/>
        </p:spPr>
        <p:txBody>
          <a:bodyPr wrap="square" rtlCol="0">
            <a:spAutoFit/>
          </a:bodyPr>
          <a:p>
            <a:pPr algn="ctr"/>
            <a:r>
              <a:rPr lang="en-US" sz="6000">
                <a:solidFill>
                  <a:schemeClr val="bg1"/>
                </a:solidFill>
              </a:rPr>
              <a:t>Implementation</a:t>
            </a:r>
            <a:endParaRPr lang="en-US" sz="6000">
              <a:solidFill>
                <a:schemeClr val="bg1"/>
              </a:solidFill>
            </a:endParaRPr>
          </a:p>
        </p:txBody>
      </p:sp>
    </p:spTree>
  </p:cSld>
  <p:clrMapOvr>
    <a:masterClrMapping/>
  </p:clrMapOvr>
</p:sld>
</file>

<file path=ppt/tags/tag1.xml><?xml version="1.0" encoding="utf-8"?>
<p:tagLst xmlns:p="http://schemas.openxmlformats.org/presentationml/2006/main">
  <p:tag name="KSO_WM_DIAGRAM_VIRTUALLY_FRAME" val="{&quot;height&quot;:312.52307086614167,&quot;left&quot;:56.01984251968504,&quot;top&quot;:178.60188976377952,&quot;width&quot;:845.4072440944883}"/>
</p:tagLst>
</file>

<file path=ppt/tags/tag2.xml><?xml version="1.0" encoding="utf-8"?>
<p:tagLst xmlns:p="http://schemas.openxmlformats.org/presentationml/2006/main">
  <p:tag name="KSO_WM_DIAGRAM_VIRTUALLY_FRAME" val="{&quot;height&quot;:312.52307086614167,&quot;left&quot;:56.01984251968504,&quot;top&quot;:178.60188976377952,&quot;width&quot;:845.4072440944883}"/>
</p:tagLst>
</file>

<file path=ppt/tags/tag3.xml><?xml version="1.0" encoding="utf-8"?>
<p:tagLst xmlns:p="http://schemas.openxmlformats.org/presentationml/2006/main">
  <p:tag name="KSO_WM_DIAGRAM_VIRTUALLY_FRAME" val="{&quot;height&quot;:312.52307086614167,&quot;left&quot;:56.01984251968504,&quot;top&quot;:178.60188976377952,&quot;width&quot;:845.4072440944883}"/>
</p:tagLst>
</file>

<file path=ppt/tags/tag4.xml><?xml version="1.0" encoding="utf-8"?>
<p:tagLst xmlns:p="http://schemas.openxmlformats.org/presentationml/2006/main">
  <p:tag name="KSO_WM_DIAGRAM_VIRTUALLY_FRAME" val="{&quot;height&quot;:312.52307086614167,&quot;left&quot;:56.01984251968504,&quot;top&quot;:178.60188976377952,&quot;width&quot;:845.4072440944883}"/>
</p:tagLst>
</file>

<file path=ppt/tags/tag5.xml><?xml version="1.0" encoding="utf-8"?>
<p:tagLst xmlns:p="http://schemas.openxmlformats.org/presentationml/2006/main">
  <p:tag name="KSO_WM_DIAGRAM_VIRTUALLY_FRAME" val="{&quot;height&quot;:312.52307086614167,&quot;left&quot;:56.01984251968504,&quot;top&quot;:178.60188976377952,&quot;width&quot;:845.4072440944883}"/>
</p:tagLst>
</file>

<file path=ppt/tags/tag6.xml><?xml version="1.0" encoding="utf-8"?>
<p:tagLst xmlns:p="http://schemas.openxmlformats.org/presentationml/2006/main">
  <p:tag name="KSO_WM_DIAGRAM_VIRTUALLY_FRAME" val="{&quot;height&quot;:312.52307086614167,&quot;left&quot;:56.01984251968504,&quot;top&quot;:178.60188976377952,&quot;width&quot;:845.4072440944883}"/>
</p:tagLst>
</file>

<file path=ppt/tags/tag7.xml><?xml version="1.0" encoding="utf-8"?>
<p:tagLst xmlns:p="http://schemas.openxmlformats.org/presentationml/2006/main">
  <p:tag name="KSO_WM_DIAGRAM_VIRTUALLY_FRAME" val="{&quot;height&quot;:312.52307086614167,&quot;left&quot;:56.01984251968504,&quot;top&quot;:178.60188976377952,&quot;width&quot;:845.4072440944883}"/>
</p:tagLst>
</file>

<file path=ppt/tags/tag8.xml><?xml version="1.0" encoding="utf-8"?>
<p:tagLst xmlns:p="http://schemas.openxmlformats.org/presentationml/2006/main">
  <p:tag name="KSO_WM_DIAGRAM_VIRTUALLY_FRAME" val="{&quot;height&quot;:312.52307086614167,&quot;left&quot;:56.01984251968504,&quot;top&quot;:178.60188976377952,&quot;width&quot;:845.4072440944883}"/>
</p:tagLst>
</file>

<file path=ppt/tags/tag9.xml><?xml version="1.0" encoding="utf-8"?>
<p:tagLst xmlns:p="http://schemas.openxmlformats.org/presentationml/2006/main">
  <p:tag name="COMMONDATA" val="eyJoZGlkIjoiMjM5MTBlNmI2YTY3ZjIxYzUzNmRhMGQyM2YxMDkyYjg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海外衬线复古01">
      <a:majorFont>
        <a:latin typeface="DM Serif Display"/>
        <a:ea typeface=""/>
        <a:cs typeface=""/>
      </a:majorFont>
      <a:minorFont>
        <a:latin typeface="Gilro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3048</Words>
  <Application>WPS Presentation</Application>
  <PresentationFormat>宽屏</PresentationFormat>
  <Paragraphs>157</Paragraphs>
  <Slides>12</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vt:i4>
      </vt:variant>
    </vt:vector>
  </HeadingPairs>
  <TitlesOfParts>
    <vt:vector size="21" baseType="lpstr">
      <vt:lpstr>Arial</vt:lpstr>
      <vt:lpstr>SimSun</vt:lpstr>
      <vt:lpstr>Wingdings</vt:lpstr>
      <vt:lpstr>Microsoft YaHei</vt:lpstr>
      <vt:lpstr>Gilroy</vt:lpstr>
      <vt:lpstr>Wingdings</vt:lpstr>
      <vt:lpstr>DM Serif Display</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Hui abbey</dc:creator>
  <cp:lastModifiedBy>Rezwan Ahmed</cp:lastModifiedBy>
  <cp:revision>25</cp:revision>
  <dcterms:created xsi:type="dcterms:W3CDTF">2023-03-30T01:36:00Z</dcterms:created>
  <dcterms:modified xsi:type="dcterms:W3CDTF">2025-10-24T15:35:56Z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E74978863E374D29908452338FA85E39_11</vt:lpwstr>
  </property>
  <property fmtid="{D5CDD505-2E9C-101B-9397-08002B2CF9AE}" pid="3" name="KSOProductBuildVer">
    <vt:lpwstr>1033-12.2.0.22549</vt:lpwstr>
  </property>
</Properties>
</file>

<file path=docProps/thumbnail.jpeg>
</file>